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5" r:id="rId1"/>
  </p:sldMasterIdLst>
  <p:notesMasterIdLst>
    <p:notesMasterId r:id="rId3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90" r:id="rId9"/>
    <p:sldId id="287" r:id="rId10"/>
    <p:sldId id="289" r:id="rId11"/>
    <p:sldId id="288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</p:sldIdLst>
  <p:sldSz cx="9144000" cy="5143500" type="screen16x9"/>
  <p:notesSz cx="6858000" cy="9144000"/>
  <p:embeddedFontLst>
    <p:embeddedFont>
      <p:font typeface="Century Gothic" panose="020B0502020202020204" pitchFamily="34" charset="0"/>
      <p:regular r:id="rId38"/>
      <p:bold r:id="rId39"/>
      <p:italic r:id="rId40"/>
      <p:boldItalic r:id="rId41"/>
    </p:embeddedFont>
    <p:embeddedFont>
      <p:font typeface="Formula1 Display Bold" panose="02000000000000000000" pitchFamily="50" charset="0"/>
      <p:regular r:id="rId42"/>
    </p:embeddedFont>
    <p:embeddedFont>
      <p:font typeface="Formula1 Display Regular" panose="02000000000000000000" pitchFamily="50" charset="0"/>
      <p:regular r:id="rId4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07208DD-5A59-48AA-9ACC-4EB7999D7336}" v="2" dt="2024-01-09T09:09:22.409"/>
  </p1510:revLst>
</p1510:revInfo>
</file>

<file path=ppt/tableStyles.xml><?xml version="1.0" encoding="utf-8"?>
<a:tblStyleLst xmlns:a="http://schemas.openxmlformats.org/drawingml/2006/main" def="{F866C988-2304-46A3-A3CE-8DDB7D14E501}">
  <a:tblStyle styleId="{F866C988-2304-46A3-A3CE-8DDB7D14E50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6" d="100"/>
          <a:sy n="146" d="100"/>
        </p:scale>
        <p:origin x="79" y="30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5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6.fntdata"/><Relationship Id="rId48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abio Zanini" userId="0dd9bdb7174b678d" providerId="LiveId" clId="{907208DD-5A59-48AA-9ACC-4EB7999D7336}"/>
    <pc:docChg chg="undo custSel addSld modSld sldOrd">
      <pc:chgData name="Fabio Zanini" userId="0dd9bdb7174b678d" providerId="LiveId" clId="{907208DD-5A59-48AA-9ACC-4EB7999D7336}" dt="2024-01-09T09:40:43.057" v="410" actId="478"/>
      <pc:docMkLst>
        <pc:docMk/>
      </pc:docMkLst>
      <pc:sldChg chg="modSp mod">
        <pc:chgData name="Fabio Zanini" userId="0dd9bdb7174b678d" providerId="LiveId" clId="{907208DD-5A59-48AA-9ACC-4EB7999D7336}" dt="2024-01-09T08:53:08.579" v="0" actId="2711"/>
        <pc:sldMkLst>
          <pc:docMk/>
          <pc:sldMk cId="0" sldId="256"/>
        </pc:sldMkLst>
        <pc:spChg chg="mod">
          <ac:chgData name="Fabio Zanini" userId="0dd9bdb7174b678d" providerId="LiveId" clId="{907208DD-5A59-48AA-9ACC-4EB7999D7336}" dt="2024-01-09T08:53:08.579" v="0" actId="2711"/>
          <ac:spMkLst>
            <pc:docMk/>
            <pc:sldMk cId="0" sldId="256"/>
            <ac:spMk id="140" creationId="{00000000-0000-0000-0000-000000000000}"/>
          </ac:spMkLst>
        </pc:spChg>
      </pc:sldChg>
      <pc:sldChg chg="modSp mod">
        <pc:chgData name="Fabio Zanini" userId="0dd9bdb7174b678d" providerId="LiveId" clId="{907208DD-5A59-48AA-9ACC-4EB7999D7336}" dt="2024-01-09T08:53:24.259" v="3" actId="27636"/>
        <pc:sldMkLst>
          <pc:docMk/>
          <pc:sldMk cId="0" sldId="257"/>
        </pc:sldMkLst>
        <pc:spChg chg="mod">
          <ac:chgData name="Fabio Zanini" userId="0dd9bdb7174b678d" providerId="LiveId" clId="{907208DD-5A59-48AA-9ACC-4EB7999D7336}" dt="2024-01-09T08:53:18.973" v="1" actId="2711"/>
          <ac:spMkLst>
            <pc:docMk/>
            <pc:sldMk cId="0" sldId="257"/>
            <ac:spMk id="148" creationId="{00000000-0000-0000-0000-000000000000}"/>
          </ac:spMkLst>
        </pc:spChg>
        <pc:spChg chg="mod">
          <ac:chgData name="Fabio Zanini" userId="0dd9bdb7174b678d" providerId="LiveId" clId="{907208DD-5A59-48AA-9ACC-4EB7999D7336}" dt="2024-01-09T08:53:24.259" v="3" actId="27636"/>
          <ac:spMkLst>
            <pc:docMk/>
            <pc:sldMk cId="0" sldId="257"/>
            <ac:spMk id="149" creationId="{00000000-0000-0000-0000-000000000000}"/>
          </ac:spMkLst>
        </pc:spChg>
      </pc:sldChg>
      <pc:sldChg chg="modSp mod">
        <pc:chgData name="Fabio Zanini" userId="0dd9bdb7174b678d" providerId="LiveId" clId="{907208DD-5A59-48AA-9ACC-4EB7999D7336}" dt="2024-01-09T08:53:38.938" v="6" actId="27636"/>
        <pc:sldMkLst>
          <pc:docMk/>
          <pc:sldMk cId="0" sldId="258"/>
        </pc:sldMkLst>
        <pc:spChg chg="mod">
          <ac:chgData name="Fabio Zanini" userId="0dd9bdb7174b678d" providerId="LiveId" clId="{907208DD-5A59-48AA-9ACC-4EB7999D7336}" dt="2024-01-09T08:53:32.809" v="4" actId="2711"/>
          <ac:spMkLst>
            <pc:docMk/>
            <pc:sldMk cId="0" sldId="258"/>
            <ac:spMk id="158" creationId="{00000000-0000-0000-0000-000000000000}"/>
          </ac:spMkLst>
        </pc:spChg>
        <pc:spChg chg="mod">
          <ac:chgData name="Fabio Zanini" userId="0dd9bdb7174b678d" providerId="LiveId" clId="{907208DD-5A59-48AA-9ACC-4EB7999D7336}" dt="2024-01-09T08:53:38.938" v="6" actId="27636"/>
          <ac:spMkLst>
            <pc:docMk/>
            <pc:sldMk cId="0" sldId="258"/>
            <ac:spMk id="159" creationId="{00000000-0000-0000-0000-000000000000}"/>
          </ac:spMkLst>
        </pc:spChg>
      </pc:sldChg>
      <pc:sldChg chg="modSp mod">
        <pc:chgData name="Fabio Zanini" userId="0dd9bdb7174b678d" providerId="LiveId" clId="{907208DD-5A59-48AA-9ACC-4EB7999D7336}" dt="2024-01-09T08:55:52.481" v="30" actId="2711"/>
        <pc:sldMkLst>
          <pc:docMk/>
          <pc:sldMk cId="0" sldId="259"/>
        </pc:sldMkLst>
        <pc:spChg chg="mod">
          <ac:chgData name="Fabio Zanini" userId="0dd9bdb7174b678d" providerId="LiveId" clId="{907208DD-5A59-48AA-9ACC-4EB7999D7336}" dt="2024-01-09T08:53:50.377" v="7" actId="2711"/>
          <ac:spMkLst>
            <pc:docMk/>
            <pc:sldMk cId="0" sldId="259"/>
            <ac:spMk id="169" creationId="{00000000-0000-0000-0000-000000000000}"/>
          </ac:spMkLst>
        </pc:spChg>
        <pc:spChg chg="mod">
          <ac:chgData name="Fabio Zanini" userId="0dd9bdb7174b678d" providerId="LiveId" clId="{907208DD-5A59-48AA-9ACC-4EB7999D7336}" dt="2024-01-09T08:54:56.598" v="20" actId="255"/>
          <ac:spMkLst>
            <pc:docMk/>
            <pc:sldMk cId="0" sldId="259"/>
            <ac:spMk id="172" creationId="{00000000-0000-0000-0000-000000000000}"/>
          </ac:spMkLst>
        </pc:spChg>
        <pc:spChg chg="mod">
          <ac:chgData name="Fabio Zanini" userId="0dd9bdb7174b678d" providerId="LiveId" clId="{907208DD-5A59-48AA-9ACC-4EB7999D7336}" dt="2024-01-09T08:54:52.896" v="19" actId="255"/>
          <ac:spMkLst>
            <pc:docMk/>
            <pc:sldMk cId="0" sldId="259"/>
            <ac:spMk id="173" creationId="{00000000-0000-0000-0000-000000000000}"/>
          </ac:spMkLst>
        </pc:spChg>
        <pc:spChg chg="mod">
          <ac:chgData name="Fabio Zanini" userId="0dd9bdb7174b678d" providerId="LiveId" clId="{907208DD-5A59-48AA-9ACC-4EB7999D7336}" dt="2024-01-09T08:54:27.299" v="14" actId="255"/>
          <ac:spMkLst>
            <pc:docMk/>
            <pc:sldMk cId="0" sldId="259"/>
            <ac:spMk id="174" creationId="{00000000-0000-0000-0000-000000000000}"/>
          </ac:spMkLst>
        </pc:spChg>
        <pc:spChg chg="mod">
          <ac:chgData name="Fabio Zanini" userId="0dd9bdb7174b678d" providerId="LiveId" clId="{907208DD-5A59-48AA-9ACC-4EB7999D7336}" dt="2024-01-09T08:55:33.822" v="27" actId="2711"/>
          <ac:spMkLst>
            <pc:docMk/>
            <pc:sldMk cId="0" sldId="259"/>
            <ac:spMk id="175" creationId="{00000000-0000-0000-0000-000000000000}"/>
          </ac:spMkLst>
        </pc:spChg>
        <pc:spChg chg="mod">
          <ac:chgData name="Fabio Zanini" userId="0dd9bdb7174b678d" providerId="LiveId" clId="{907208DD-5A59-48AA-9ACC-4EB7999D7336}" dt="2024-01-09T08:55:40.914" v="28" actId="2711"/>
          <ac:spMkLst>
            <pc:docMk/>
            <pc:sldMk cId="0" sldId="259"/>
            <ac:spMk id="176" creationId="{00000000-0000-0000-0000-000000000000}"/>
          </ac:spMkLst>
        </pc:spChg>
        <pc:spChg chg="mod">
          <ac:chgData name="Fabio Zanini" userId="0dd9bdb7174b678d" providerId="LiveId" clId="{907208DD-5A59-48AA-9ACC-4EB7999D7336}" dt="2024-01-09T08:55:46.876" v="29" actId="2711"/>
          <ac:spMkLst>
            <pc:docMk/>
            <pc:sldMk cId="0" sldId="259"/>
            <ac:spMk id="177" creationId="{00000000-0000-0000-0000-000000000000}"/>
          </ac:spMkLst>
        </pc:spChg>
        <pc:spChg chg="mod">
          <ac:chgData name="Fabio Zanini" userId="0dd9bdb7174b678d" providerId="LiveId" clId="{907208DD-5A59-48AA-9ACC-4EB7999D7336}" dt="2024-01-09T08:55:52.481" v="30" actId="2711"/>
          <ac:spMkLst>
            <pc:docMk/>
            <pc:sldMk cId="0" sldId="259"/>
            <ac:spMk id="180" creationId="{00000000-0000-0000-0000-000000000000}"/>
          </ac:spMkLst>
        </pc:spChg>
        <pc:spChg chg="mod">
          <ac:chgData name="Fabio Zanini" userId="0dd9bdb7174b678d" providerId="LiveId" clId="{907208DD-5A59-48AA-9ACC-4EB7999D7336}" dt="2024-01-09T08:54:47.956" v="18" actId="255"/>
          <ac:spMkLst>
            <pc:docMk/>
            <pc:sldMk cId="0" sldId="259"/>
            <ac:spMk id="181" creationId="{00000000-0000-0000-0000-000000000000}"/>
          </ac:spMkLst>
        </pc:spChg>
      </pc:sldChg>
      <pc:sldChg chg="modSp mod">
        <pc:chgData name="Fabio Zanini" userId="0dd9bdb7174b678d" providerId="LiveId" clId="{907208DD-5A59-48AA-9ACC-4EB7999D7336}" dt="2024-01-09T08:57:05.842" v="39" actId="255"/>
        <pc:sldMkLst>
          <pc:docMk/>
          <pc:sldMk cId="0" sldId="260"/>
        </pc:sldMkLst>
        <pc:spChg chg="mod">
          <ac:chgData name="Fabio Zanini" userId="0dd9bdb7174b678d" providerId="LiveId" clId="{907208DD-5A59-48AA-9ACC-4EB7999D7336}" dt="2024-01-09T08:56:13.438" v="32" actId="2711"/>
          <ac:spMkLst>
            <pc:docMk/>
            <pc:sldMk cId="0" sldId="260"/>
            <ac:spMk id="190" creationId="{00000000-0000-0000-0000-000000000000}"/>
          </ac:spMkLst>
        </pc:spChg>
        <pc:spChg chg="mod">
          <ac:chgData name="Fabio Zanini" userId="0dd9bdb7174b678d" providerId="LiveId" clId="{907208DD-5A59-48AA-9ACC-4EB7999D7336}" dt="2024-01-09T08:56:08.423" v="31" actId="2711"/>
          <ac:spMkLst>
            <pc:docMk/>
            <pc:sldMk cId="0" sldId="260"/>
            <ac:spMk id="191" creationId="{00000000-0000-0000-0000-000000000000}"/>
          </ac:spMkLst>
        </pc:spChg>
        <pc:graphicFrameChg chg="modGraphic">
          <ac:chgData name="Fabio Zanini" userId="0dd9bdb7174b678d" providerId="LiveId" clId="{907208DD-5A59-48AA-9ACC-4EB7999D7336}" dt="2024-01-09T08:57:05.842" v="39" actId="255"/>
          <ac:graphicFrameMkLst>
            <pc:docMk/>
            <pc:sldMk cId="0" sldId="260"/>
            <ac:graphicFrameMk id="192" creationId="{00000000-0000-0000-0000-000000000000}"/>
          </ac:graphicFrameMkLst>
        </pc:graphicFrameChg>
      </pc:sldChg>
      <pc:sldChg chg="modSp mod">
        <pc:chgData name="Fabio Zanini" userId="0dd9bdb7174b678d" providerId="LiveId" clId="{907208DD-5A59-48AA-9ACC-4EB7999D7336}" dt="2024-01-09T08:57:20.864" v="40" actId="2711"/>
        <pc:sldMkLst>
          <pc:docMk/>
          <pc:sldMk cId="0" sldId="261"/>
        </pc:sldMkLst>
        <pc:spChg chg="mod">
          <ac:chgData name="Fabio Zanini" userId="0dd9bdb7174b678d" providerId="LiveId" clId="{907208DD-5A59-48AA-9ACC-4EB7999D7336}" dt="2024-01-09T08:57:20.864" v="40" actId="2711"/>
          <ac:spMkLst>
            <pc:docMk/>
            <pc:sldMk cId="0" sldId="261"/>
            <ac:spMk id="197" creationId="{00000000-0000-0000-0000-000000000000}"/>
          </ac:spMkLst>
        </pc:spChg>
      </pc:sldChg>
      <pc:sldChg chg="delSp modSp mod delAnim">
        <pc:chgData name="Fabio Zanini" userId="0dd9bdb7174b678d" providerId="LiveId" clId="{907208DD-5A59-48AA-9ACC-4EB7999D7336}" dt="2024-01-09T09:40:43.057" v="410" actId="478"/>
        <pc:sldMkLst>
          <pc:docMk/>
          <pc:sldMk cId="0" sldId="262"/>
        </pc:sldMkLst>
        <pc:spChg chg="mod">
          <ac:chgData name="Fabio Zanini" userId="0dd9bdb7174b678d" providerId="LiveId" clId="{907208DD-5A59-48AA-9ACC-4EB7999D7336}" dt="2024-01-09T08:57:28.291" v="41" actId="2711"/>
          <ac:spMkLst>
            <pc:docMk/>
            <pc:sldMk cId="0" sldId="262"/>
            <ac:spMk id="207" creationId="{00000000-0000-0000-0000-000000000000}"/>
          </ac:spMkLst>
        </pc:spChg>
        <pc:spChg chg="del">
          <ac:chgData name="Fabio Zanini" userId="0dd9bdb7174b678d" providerId="LiveId" clId="{907208DD-5A59-48AA-9ACC-4EB7999D7336}" dt="2024-01-09T09:39:08.405" v="394" actId="478"/>
          <ac:spMkLst>
            <pc:docMk/>
            <pc:sldMk cId="0" sldId="262"/>
            <ac:spMk id="210" creationId="{00000000-0000-0000-0000-000000000000}"/>
          </ac:spMkLst>
        </pc:spChg>
        <pc:spChg chg="del">
          <ac:chgData name="Fabio Zanini" userId="0dd9bdb7174b678d" providerId="LiveId" clId="{907208DD-5A59-48AA-9ACC-4EB7999D7336}" dt="2024-01-09T09:40:43.057" v="410" actId="478"/>
          <ac:spMkLst>
            <pc:docMk/>
            <pc:sldMk cId="0" sldId="262"/>
            <ac:spMk id="211" creationId="{00000000-0000-0000-0000-000000000000}"/>
          </ac:spMkLst>
        </pc:spChg>
        <pc:spChg chg="del">
          <ac:chgData name="Fabio Zanini" userId="0dd9bdb7174b678d" providerId="LiveId" clId="{907208DD-5A59-48AA-9ACC-4EB7999D7336}" dt="2024-01-09T09:39:13.500" v="395" actId="478"/>
          <ac:spMkLst>
            <pc:docMk/>
            <pc:sldMk cId="0" sldId="262"/>
            <ac:spMk id="212" creationId="{00000000-0000-0000-0000-000000000000}"/>
          </ac:spMkLst>
        </pc:spChg>
        <pc:spChg chg="del">
          <ac:chgData name="Fabio Zanini" userId="0dd9bdb7174b678d" providerId="LiveId" clId="{907208DD-5A59-48AA-9ACC-4EB7999D7336}" dt="2024-01-09T09:39:16.987" v="396" actId="478"/>
          <ac:spMkLst>
            <pc:docMk/>
            <pc:sldMk cId="0" sldId="262"/>
            <ac:spMk id="213" creationId="{00000000-0000-0000-0000-000000000000}"/>
          </ac:spMkLst>
        </pc:spChg>
      </pc:sldChg>
      <pc:sldChg chg="modSp mod">
        <pc:chgData name="Fabio Zanini" userId="0dd9bdb7174b678d" providerId="LiveId" clId="{907208DD-5A59-48AA-9ACC-4EB7999D7336}" dt="2024-01-09T08:57:34.304" v="42" actId="2711"/>
        <pc:sldMkLst>
          <pc:docMk/>
          <pc:sldMk cId="0" sldId="263"/>
        </pc:sldMkLst>
        <pc:spChg chg="mod">
          <ac:chgData name="Fabio Zanini" userId="0dd9bdb7174b678d" providerId="LiveId" clId="{907208DD-5A59-48AA-9ACC-4EB7999D7336}" dt="2024-01-09T08:57:34.304" v="42" actId="2711"/>
          <ac:spMkLst>
            <pc:docMk/>
            <pc:sldMk cId="0" sldId="263"/>
            <ac:spMk id="218" creationId="{00000000-0000-0000-0000-000000000000}"/>
          </ac:spMkLst>
        </pc:spChg>
      </pc:sldChg>
      <pc:sldChg chg="modSp mod">
        <pc:chgData name="Fabio Zanini" userId="0dd9bdb7174b678d" providerId="LiveId" clId="{907208DD-5A59-48AA-9ACC-4EB7999D7336}" dt="2024-01-09T08:58:23.577" v="51" actId="2711"/>
        <pc:sldMkLst>
          <pc:docMk/>
          <pc:sldMk cId="0" sldId="264"/>
        </pc:sldMkLst>
        <pc:spChg chg="mod">
          <ac:chgData name="Fabio Zanini" userId="0dd9bdb7174b678d" providerId="LiveId" clId="{907208DD-5A59-48AA-9ACC-4EB7999D7336}" dt="2024-01-09T08:57:46.124" v="44" actId="2711"/>
          <ac:spMkLst>
            <pc:docMk/>
            <pc:sldMk cId="0" sldId="264"/>
            <ac:spMk id="227" creationId="{00000000-0000-0000-0000-000000000000}"/>
          </ac:spMkLst>
        </pc:spChg>
        <pc:spChg chg="mod">
          <ac:chgData name="Fabio Zanini" userId="0dd9bdb7174b678d" providerId="LiveId" clId="{907208DD-5A59-48AA-9ACC-4EB7999D7336}" dt="2024-01-09T08:57:41.598" v="43" actId="2711"/>
          <ac:spMkLst>
            <pc:docMk/>
            <pc:sldMk cId="0" sldId="264"/>
            <ac:spMk id="228" creationId="{00000000-0000-0000-0000-000000000000}"/>
          </ac:spMkLst>
        </pc:spChg>
        <pc:graphicFrameChg chg="modGraphic">
          <ac:chgData name="Fabio Zanini" userId="0dd9bdb7174b678d" providerId="LiveId" clId="{907208DD-5A59-48AA-9ACC-4EB7999D7336}" dt="2024-01-09T08:58:23.577" v="51" actId="2711"/>
          <ac:graphicFrameMkLst>
            <pc:docMk/>
            <pc:sldMk cId="0" sldId="264"/>
            <ac:graphicFrameMk id="229" creationId="{00000000-0000-0000-0000-000000000000}"/>
          </ac:graphicFrameMkLst>
        </pc:graphicFrameChg>
      </pc:sldChg>
      <pc:sldChg chg="modSp mod">
        <pc:chgData name="Fabio Zanini" userId="0dd9bdb7174b678d" providerId="LiveId" clId="{907208DD-5A59-48AA-9ACC-4EB7999D7336}" dt="2024-01-09T09:00:51.071" v="59" actId="2711"/>
        <pc:sldMkLst>
          <pc:docMk/>
          <pc:sldMk cId="0" sldId="265"/>
        </pc:sldMkLst>
        <pc:spChg chg="mod">
          <ac:chgData name="Fabio Zanini" userId="0dd9bdb7174b678d" providerId="LiveId" clId="{907208DD-5A59-48AA-9ACC-4EB7999D7336}" dt="2024-01-09T09:00:51.071" v="59" actId="2711"/>
          <ac:spMkLst>
            <pc:docMk/>
            <pc:sldMk cId="0" sldId="265"/>
            <ac:spMk id="235" creationId="{00000000-0000-0000-0000-000000000000}"/>
          </ac:spMkLst>
        </pc:spChg>
        <pc:spChg chg="mod">
          <ac:chgData name="Fabio Zanini" userId="0dd9bdb7174b678d" providerId="LiveId" clId="{907208DD-5A59-48AA-9ACC-4EB7999D7336}" dt="2024-01-09T08:58:43.499" v="53" actId="2711"/>
          <ac:spMkLst>
            <pc:docMk/>
            <pc:sldMk cId="0" sldId="265"/>
            <ac:spMk id="239" creationId="{00000000-0000-0000-0000-000000000000}"/>
          </ac:spMkLst>
        </pc:spChg>
        <pc:spChg chg="mod">
          <ac:chgData name="Fabio Zanini" userId="0dd9bdb7174b678d" providerId="LiveId" clId="{907208DD-5A59-48AA-9ACC-4EB7999D7336}" dt="2024-01-09T08:58:39.206" v="52" actId="2711"/>
          <ac:spMkLst>
            <pc:docMk/>
            <pc:sldMk cId="0" sldId="265"/>
            <ac:spMk id="240" creationId="{00000000-0000-0000-0000-000000000000}"/>
          </ac:spMkLst>
        </pc:spChg>
        <pc:picChg chg="mod">
          <ac:chgData name="Fabio Zanini" userId="0dd9bdb7174b678d" providerId="LiveId" clId="{907208DD-5A59-48AA-9ACC-4EB7999D7336}" dt="2024-01-09T08:59:59.950" v="58" actId="1076"/>
          <ac:picMkLst>
            <pc:docMk/>
            <pc:sldMk cId="0" sldId="265"/>
            <ac:picMk id="238" creationId="{00000000-0000-0000-0000-000000000000}"/>
          </ac:picMkLst>
        </pc:picChg>
      </pc:sldChg>
      <pc:sldChg chg="modSp mod">
        <pc:chgData name="Fabio Zanini" userId="0dd9bdb7174b678d" providerId="LiveId" clId="{907208DD-5A59-48AA-9ACC-4EB7999D7336}" dt="2024-01-09T09:01:07.955" v="61" actId="2711"/>
        <pc:sldMkLst>
          <pc:docMk/>
          <pc:sldMk cId="0" sldId="266"/>
        </pc:sldMkLst>
        <pc:spChg chg="mod">
          <ac:chgData name="Fabio Zanini" userId="0dd9bdb7174b678d" providerId="LiveId" clId="{907208DD-5A59-48AA-9ACC-4EB7999D7336}" dt="2024-01-09T09:01:07.955" v="61" actId="2711"/>
          <ac:spMkLst>
            <pc:docMk/>
            <pc:sldMk cId="0" sldId="266"/>
            <ac:spMk id="249" creationId="{00000000-0000-0000-0000-000000000000}"/>
          </ac:spMkLst>
        </pc:spChg>
        <pc:spChg chg="mod">
          <ac:chgData name="Fabio Zanini" userId="0dd9bdb7174b678d" providerId="LiveId" clId="{907208DD-5A59-48AA-9ACC-4EB7999D7336}" dt="2024-01-09T09:01:03.251" v="60" actId="2711"/>
          <ac:spMkLst>
            <pc:docMk/>
            <pc:sldMk cId="0" sldId="266"/>
            <ac:spMk id="250" creationId="{00000000-0000-0000-0000-000000000000}"/>
          </ac:spMkLst>
        </pc:spChg>
      </pc:sldChg>
      <pc:sldChg chg="modSp mod">
        <pc:chgData name="Fabio Zanini" userId="0dd9bdb7174b678d" providerId="LiveId" clId="{907208DD-5A59-48AA-9ACC-4EB7999D7336}" dt="2024-01-09T09:01:22.048" v="63" actId="2711"/>
        <pc:sldMkLst>
          <pc:docMk/>
          <pc:sldMk cId="0" sldId="267"/>
        </pc:sldMkLst>
        <pc:spChg chg="mod">
          <ac:chgData name="Fabio Zanini" userId="0dd9bdb7174b678d" providerId="LiveId" clId="{907208DD-5A59-48AA-9ACC-4EB7999D7336}" dt="2024-01-09T09:01:22.048" v="63" actId="2711"/>
          <ac:spMkLst>
            <pc:docMk/>
            <pc:sldMk cId="0" sldId="267"/>
            <ac:spMk id="274" creationId="{00000000-0000-0000-0000-000000000000}"/>
          </ac:spMkLst>
        </pc:spChg>
        <pc:spChg chg="mod">
          <ac:chgData name="Fabio Zanini" userId="0dd9bdb7174b678d" providerId="LiveId" clId="{907208DD-5A59-48AA-9ACC-4EB7999D7336}" dt="2024-01-09T09:01:16.582" v="62" actId="2711"/>
          <ac:spMkLst>
            <pc:docMk/>
            <pc:sldMk cId="0" sldId="267"/>
            <ac:spMk id="275" creationId="{00000000-0000-0000-0000-000000000000}"/>
          </ac:spMkLst>
        </pc:spChg>
      </pc:sldChg>
      <pc:sldChg chg="modSp mod">
        <pc:chgData name="Fabio Zanini" userId="0dd9bdb7174b678d" providerId="LiveId" clId="{907208DD-5A59-48AA-9ACC-4EB7999D7336}" dt="2024-01-09T09:01:32.260" v="64" actId="2711"/>
        <pc:sldMkLst>
          <pc:docMk/>
          <pc:sldMk cId="0" sldId="268"/>
        </pc:sldMkLst>
        <pc:spChg chg="mod">
          <ac:chgData name="Fabio Zanini" userId="0dd9bdb7174b678d" providerId="LiveId" clId="{907208DD-5A59-48AA-9ACC-4EB7999D7336}" dt="2024-01-09T09:01:32.260" v="64" actId="2711"/>
          <ac:spMkLst>
            <pc:docMk/>
            <pc:sldMk cId="0" sldId="268"/>
            <ac:spMk id="280" creationId="{00000000-0000-0000-0000-000000000000}"/>
          </ac:spMkLst>
        </pc:spChg>
      </pc:sldChg>
      <pc:sldChg chg="modSp mod">
        <pc:chgData name="Fabio Zanini" userId="0dd9bdb7174b678d" providerId="LiveId" clId="{907208DD-5A59-48AA-9ACC-4EB7999D7336}" dt="2024-01-09T09:02:03.517" v="70" actId="255"/>
        <pc:sldMkLst>
          <pc:docMk/>
          <pc:sldMk cId="0" sldId="269"/>
        </pc:sldMkLst>
        <pc:spChg chg="mod">
          <ac:chgData name="Fabio Zanini" userId="0dd9bdb7174b678d" providerId="LiveId" clId="{907208DD-5A59-48AA-9ACC-4EB7999D7336}" dt="2024-01-09T09:01:43.460" v="66" actId="2711"/>
          <ac:spMkLst>
            <pc:docMk/>
            <pc:sldMk cId="0" sldId="269"/>
            <ac:spMk id="287" creationId="{00000000-0000-0000-0000-000000000000}"/>
          </ac:spMkLst>
        </pc:spChg>
        <pc:spChg chg="mod">
          <ac:chgData name="Fabio Zanini" userId="0dd9bdb7174b678d" providerId="LiveId" clId="{907208DD-5A59-48AA-9ACC-4EB7999D7336}" dt="2024-01-09T09:01:38.865" v="65" actId="2711"/>
          <ac:spMkLst>
            <pc:docMk/>
            <pc:sldMk cId="0" sldId="269"/>
            <ac:spMk id="290" creationId="{00000000-0000-0000-0000-000000000000}"/>
          </ac:spMkLst>
        </pc:spChg>
        <pc:spChg chg="mod">
          <ac:chgData name="Fabio Zanini" userId="0dd9bdb7174b678d" providerId="LiveId" clId="{907208DD-5A59-48AA-9ACC-4EB7999D7336}" dt="2024-01-09T09:01:52.645" v="68" actId="14100"/>
          <ac:spMkLst>
            <pc:docMk/>
            <pc:sldMk cId="0" sldId="269"/>
            <ac:spMk id="291" creationId="{00000000-0000-0000-0000-000000000000}"/>
          </ac:spMkLst>
        </pc:spChg>
        <pc:graphicFrameChg chg="modGraphic">
          <ac:chgData name="Fabio Zanini" userId="0dd9bdb7174b678d" providerId="LiveId" clId="{907208DD-5A59-48AA-9ACC-4EB7999D7336}" dt="2024-01-09T09:02:03.517" v="70" actId="255"/>
          <ac:graphicFrameMkLst>
            <pc:docMk/>
            <pc:sldMk cId="0" sldId="269"/>
            <ac:graphicFrameMk id="292" creationId="{00000000-0000-0000-0000-000000000000}"/>
          </ac:graphicFrameMkLst>
        </pc:graphicFrameChg>
      </pc:sldChg>
      <pc:sldChg chg="modSp mod">
        <pc:chgData name="Fabio Zanini" userId="0dd9bdb7174b678d" providerId="LiveId" clId="{907208DD-5A59-48AA-9ACC-4EB7999D7336}" dt="2024-01-09T09:08:42.319" v="248" actId="11"/>
        <pc:sldMkLst>
          <pc:docMk/>
          <pc:sldMk cId="0" sldId="270"/>
        </pc:sldMkLst>
        <pc:spChg chg="mod">
          <ac:chgData name="Fabio Zanini" userId="0dd9bdb7174b678d" providerId="LiveId" clId="{907208DD-5A59-48AA-9ACC-4EB7999D7336}" dt="2024-01-09T09:03:19.362" v="78" actId="1076"/>
          <ac:spMkLst>
            <pc:docMk/>
            <pc:sldMk cId="0" sldId="270"/>
            <ac:spMk id="298" creationId="{00000000-0000-0000-0000-000000000000}"/>
          </ac:spMkLst>
        </pc:spChg>
        <pc:spChg chg="mod">
          <ac:chgData name="Fabio Zanini" userId="0dd9bdb7174b678d" providerId="LiveId" clId="{907208DD-5A59-48AA-9ACC-4EB7999D7336}" dt="2024-01-09T09:03:09.312" v="76" actId="1076"/>
          <ac:spMkLst>
            <pc:docMk/>
            <pc:sldMk cId="0" sldId="270"/>
            <ac:spMk id="299" creationId="{00000000-0000-0000-0000-000000000000}"/>
          </ac:spMkLst>
        </pc:spChg>
        <pc:spChg chg="mod">
          <ac:chgData name="Fabio Zanini" userId="0dd9bdb7174b678d" providerId="LiveId" clId="{907208DD-5A59-48AA-9ACC-4EB7999D7336}" dt="2024-01-09T09:02:27.294" v="72" actId="2711"/>
          <ac:spMkLst>
            <pc:docMk/>
            <pc:sldMk cId="0" sldId="270"/>
            <ac:spMk id="300" creationId="{00000000-0000-0000-0000-000000000000}"/>
          </ac:spMkLst>
        </pc:spChg>
        <pc:spChg chg="mod">
          <ac:chgData name="Fabio Zanini" userId="0dd9bdb7174b678d" providerId="LiveId" clId="{907208DD-5A59-48AA-9ACC-4EB7999D7336}" dt="2024-01-09T09:02:22.200" v="71" actId="2711"/>
          <ac:spMkLst>
            <pc:docMk/>
            <pc:sldMk cId="0" sldId="270"/>
            <ac:spMk id="303" creationId="{00000000-0000-0000-0000-000000000000}"/>
          </ac:spMkLst>
        </pc:spChg>
        <pc:spChg chg="mod">
          <ac:chgData name="Fabio Zanini" userId="0dd9bdb7174b678d" providerId="LiveId" clId="{907208DD-5A59-48AA-9ACC-4EB7999D7336}" dt="2024-01-09T09:08:42.319" v="248" actId="11"/>
          <ac:spMkLst>
            <pc:docMk/>
            <pc:sldMk cId="0" sldId="270"/>
            <ac:spMk id="304" creationId="{00000000-0000-0000-0000-000000000000}"/>
          </ac:spMkLst>
        </pc:spChg>
      </pc:sldChg>
      <pc:sldChg chg="modSp mod">
        <pc:chgData name="Fabio Zanini" userId="0dd9bdb7174b678d" providerId="LiveId" clId="{907208DD-5A59-48AA-9ACC-4EB7999D7336}" dt="2024-01-09T09:04:04.844" v="85" actId="20577"/>
        <pc:sldMkLst>
          <pc:docMk/>
          <pc:sldMk cId="0" sldId="271"/>
        </pc:sldMkLst>
        <pc:spChg chg="mod">
          <ac:chgData name="Fabio Zanini" userId="0dd9bdb7174b678d" providerId="LiveId" clId="{907208DD-5A59-48AA-9ACC-4EB7999D7336}" dt="2024-01-09T09:03:44.081" v="82" actId="14100"/>
          <ac:spMkLst>
            <pc:docMk/>
            <pc:sldMk cId="0" sldId="271"/>
            <ac:spMk id="324" creationId="{00000000-0000-0000-0000-000000000000}"/>
          </ac:spMkLst>
        </pc:spChg>
        <pc:spChg chg="mod">
          <ac:chgData name="Fabio Zanini" userId="0dd9bdb7174b678d" providerId="LiveId" clId="{907208DD-5A59-48AA-9ACC-4EB7999D7336}" dt="2024-01-09T09:03:36.793" v="79" actId="2711"/>
          <ac:spMkLst>
            <pc:docMk/>
            <pc:sldMk cId="0" sldId="271"/>
            <ac:spMk id="327" creationId="{00000000-0000-0000-0000-000000000000}"/>
          </ac:spMkLst>
        </pc:spChg>
        <pc:spChg chg="mod">
          <ac:chgData name="Fabio Zanini" userId="0dd9bdb7174b678d" providerId="LiveId" clId="{907208DD-5A59-48AA-9ACC-4EB7999D7336}" dt="2024-01-09T09:04:04.844" v="85" actId="20577"/>
          <ac:spMkLst>
            <pc:docMk/>
            <pc:sldMk cId="0" sldId="271"/>
            <ac:spMk id="328" creationId="{00000000-0000-0000-0000-000000000000}"/>
          </ac:spMkLst>
        </pc:spChg>
      </pc:sldChg>
      <pc:sldChg chg="addSp delSp modSp mod">
        <pc:chgData name="Fabio Zanini" userId="0dd9bdb7174b678d" providerId="LiveId" clId="{907208DD-5A59-48AA-9ACC-4EB7999D7336}" dt="2024-01-09T09:09:43.752" v="260" actId="1076"/>
        <pc:sldMkLst>
          <pc:docMk/>
          <pc:sldMk cId="0" sldId="272"/>
        </pc:sldMkLst>
        <pc:spChg chg="add mod ord">
          <ac:chgData name="Fabio Zanini" userId="0dd9bdb7174b678d" providerId="LiveId" clId="{907208DD-5A59-48AA-9ACC-4EB7999D7336}" dt="2024-01-09T09:09:43.752" v="260" actId="1076"/>
          <ac:spMkLst>
            <pc:docMk/>
            <pc:sldMk cId="0" sldId="272"/>
            <ac:spMk id="2" creationId="{9C9657B0-244C-05F1-ABD9-ADDAB2C1C567}"/>
          </ac:spMkLst>
        </pc:spChg>
        <pc:spChg chg="add mod ord">
          <ac:chgData name="Fabio Zanini" userId="0dd9bdb7174b678d" providerId="LiveId" clId="{907208DD-5A59-48AA-9ACC-4EB7999D7336}" dt="2024-01-09T09:09:29.563" v="259" actId="167"/>
          <ac:spMkLst>
            <pc:docMk/>
            <pc:sldMk cId="0" sldId="272"/>
            <ac:spMk id="3" creationId="{79DD1591-CE4E-4547-B732-AB7FD5941C91}"/>
          </ac:spMkLst>
        </pc:spChg>
        <pc:spChg chg="del">
          <ac:chgData name="Fabio Zanini" userId="0dd9bdb7174b678d" providerId="LiveId" clId="{907208DD-5A59-48AA-9ACC-4EB7999D7336}" dt="2024-01-09T09:09:21.698" v="256" actId="478"/>
          <ac:spMkLst>
            <pc:docMk/>
            <pc:sldMk cId="0" sldId="272"/>
            <ac:spMk id="337" creationId="{00000000-0000-0000-0000-000000000000}"/>
          </ac:spMkLst>
        </pc:spChg>
        <pc:spChg chg="del mod">
          <ac:chgData name="Fabio Zanini" userId="0dd9bdb7174b678d" providerId="LiveId" clId="{907208DD-5A59-48AA-9ACC-4EB7999D7336}" dt="2024-01-09T09:09:08.361" v="251" actId="478"/>
          <ac:spMkLst>
            <pc:docMk/>
            <pc:sldMk cId="0" sldId="272"/>
            <ac:spMk id="338" creationId="{00000000-0000-0000-0000-000000000000}"/>
          </ac:spMkLst>
        </pc:spChg>
        <pc:spChg chg="mod">
          <ac:chgData name="Fabio Zanini" userId="0dd9bdb7174b678d" providerId="LiveId" clId="{907208DD-5A59-48AA-9ACC-4EB7999D7336}" dt="2024-01-09T09:09:05.409" v="250" actId="1076"/>
          <ac:spMkLst>
            <pc:docMk/>
            <pc:sldMk cId="0" sldId="272"/>
            <ac:spMk id="339" creationId="{00000000-0000-0000-0000-000000000000}"/>
          </ac:spMkLst>
        </pc:spChg>
        <pc:spChg chg="mod">
          <ac:chgData name="Fabio Zanini" userId="0dd9bdb7174b678d" providerId="LiveId" clId="{907208DD-5A59-48AA-9ACC-4EB7999D7336}" dt="2024-01-09T09:04:23.286" v="87" actId="2711"/>
          <ac:spMkLst>
            <pc:docMk/>
            <pc:sldMk cId="0" sldId="272"/>
            <ac:spMk id="340" creationId="{00000000-0000-0000-0000-000000000000}"/>
          </ac:spMkLst>
        </pc:spChg>
        <pc:spChg chg="mod">
          <ac:chgData name="Fabio Zanini" userId="0dd9bdb7174b678d" providerId="LiveId" clId="{907208DD-5A59-48AA-9ACC-4EB7999D7336}" dt="2024-01-09T09:04:18.682" v="86" actId="2711"/>
          <ac:spMkLst>
            <pc:docMk/>
            <pc:sldMk cId="0" sldId="272"/>
            <ac:spMk id="343" creationId="{00000000-0000-0000-0000-000000000000}"/>
          </ac:spMkLst>
        </pc:spChg>
        <pc:spChg chg="mod">
          <ac:chgData name="Fabio Zanini" userId="0dd9bdb7174b678d" providerId="LiveId" clId="{907208DD-5A59-48AA-9ACC-4EB7999D7336}" dt="2024-01-09T09:08:01.144" v="239" actId="15"/>
          <ac:spMkLst>
            <pc:docMk/>
            <pc:sldMk cId="0" sldId="272"/>
            <ac:spMk id="344" creationId="{00000000-0000-0000-0000-000000000000}"/>
          </ac:spMkLst>
        </pc:spChg>
      </pc:sldChg>
      <pc:sldChg chg="modSp mod">
        <pc:chgData name="Fabio Zanini" userId="0dd9bdb7174b678d" providerId="LiveId" clId="{907208DD-5A59-48AA-9ACC-4EB7999D7336}" dt="2024-01-09T09:10:22.761" v="266" actId="255"/>
        <pc:sldMkLst>
          <pc:docMk/>
          <pc:sldMk cId="0" sldId="273"/>
        </pc:sldMkLst>
        <pc:spChg chg="mod">
          <ac:chgData name="Fabio Zanini" userId="0dd9bdb7174b678d" providerId="LiveId" clId="{907208DD-5A59-48AA-9ACC-4EB7999D7336}" dt="2024-01-09T09:10:09.983" v="263" actId="27636"/>
          <ac:spMkLst>
            <pc:docMk/>
            <pc:sldMk cId="0" sldId="273"/>
            <ac:spMk id="373" creationId="{00000000-0000-0000-0000-000000000000}"/>
          </ac:spMkLst>
        </pc:spChg>
        <pc:spChg chg="mod">
          <ac:chgData name="Fabio Zanini" userId="0dd9bdb7174b678d" providerId="LiveId" clId="{907208DD-5A59-48AA-9ACC-4EB7999D7336}" dt="2024-01-09T09:10:05.845" v="261" actId="2711"/>
          <ac:spMkLst>
            <pc:docMk/>
            <pc:sldMk cId="0" sldId="273"/>
            <ac:spMk id="376" creationId="{00000000-0000-0000-0000-000000000000}"/>
          </ac:spMkLst>
        </pc:spChg>
        <pc:spChg chg="mod">
          <ac:chgData name="Fabio Zanini" userId="0dd9bdb7174b678d" providerId="LiveId" clId="{907208DD-5A59-48AA-9ACC-4EB7999D7336}" dt="2024-01-09T09:10:22.761" v="266" actId="255"/>
          <ac:spMkLst>
            <pc:docMk/>
            <pc:sldMk cId="0" sldId="273"/>
            <ac:spMk id="377" creationId="{00000000-0000-0000-0000-000000000000}"/>
          </ac:spMkLst>
        </pc:spChg>
      </pc:sldChg>
      <pc:sldChg chg="modSp mod">
        <pc:chgData name="Fabio Zanini" userId="0dd9bdb7174b678d" providerId="LiveId" clId="{907208DD-5A59-48AA-9ACC-4EB7999D7336}" dt="2024-01-09T09:11:00.510" v="270" actId="1076"/>
        <pc:sldMkLst>
          <pc:docMk/>
          <pc:sldMk cId="0" sldId="274"/>
        </pc:sldMkLst>
        <pc:spChg chg="mod">
          <ac:chgData name="Fabio Zanini" userId="0dd9bdb7174b678d" providerId="LiveId" clId="{907208DD-5A59-48AA-9ACC-4EB7999D7336}" dt="2024-01-09T09:10:37.720" v="268" actId="2711"/>
          <ac:spMkLst>
            <pc:docMk/>
            <pc:sldMk cId="0" sldId="274"/>
            <ac:spMk id="392" creationId="{00000000-0000-0000-0000-000000000000}"/>
          </ac:spMkLst>
        </pc:spChg>
        <pc:spChg chg="mod">
          <ac:chgData name="Fabio Zanini" userId="0dd9bdb7174b678d" providerId="LiveId" clId="{907208DD-5A59-48AA-9ACC-4EB7999D7336}" dt="2024-01-09T09:10:31.583" v="267" actId="2711"/>
          <ac:spMkLst>
            <pc:docMk/>
            <pc:sldMk cId="0" sldId="274"/>
            <ac:spMk id="395" creationId="{00000000-0000-0000-0000-000000000000}"/>
          </ac:spMkLst>
        </pc:spChg>
        <pc:spChg chg="mod">
          <ac:chgData name="Fabio Zanini" userId="0dd9bdb7174b678d" providerId="LiveId" clId="{907208DD-5A59-48AA-9ACC-4EB7999D7336}" dt="2024-01-09T09:10:47.527" v="269" actId="2711"/>
          <ac:spMkLst>
            <pc:docMk/>
            <pc:sldMk cId="0" sldId="274"/>
            <ac:spMk id="396" creationId="{00000000-0000-0000-0000-000000000000}"/>
          </ac:spMkLst>
        </pc:spChg>
        <pc:picChg chg="mod">
          <ac:chgData name="Fabio Zanini" userId="0dd9bdb7174b678d" providerId="LiveId" clId="{907208DD-5A59-48AA-9ACC-4EB7999D7336}" dt="2024-01-09T09:11:00.510" v="270" actId="1076"/>
          <ac:picMkLst>
            <pc:docMk/>
            <pc:sldMk cId="0" sldId="274"/>
            <ac:picMk id="397" creationId="{00000000-0000-0000-0000-000000000000}"/>
          </ac:picMkLst>
        </pc:picChg>
      </pc:sldChg>
      <pc:sldChg chg="modSp mod">
        <pc:chgData name="Fabio Zanini" userId="0dd9bdb7174b678d" providerId="LiveId" clId="{907208DD-5A59-48AA-9ACC-4EB7999D7336}" dt="2024-01-09T09:11:13.808" v="271" actId="2711"/>
        <pc:sldMkLst>
          <pc:docMk/>
          <pc:sldMk cId="0" sldId="275"/>
        </pc:sldMkLst>
        <pc:spChg chg="mod">
          <ac:chgData name="Fabio Zanini" userId="0dd9bdb7174b678d" providerId="LiveId" clId="{907208DD-5A59-48AA-9ACC-4EB7999D7336}" dt="2024-01-09T09:11:13.808" v="271" actId="2711"/>
          <ac:spMkLst>
            <pc:docMk/>
            <pc:sldMk cId="0" sldId="275"/>
            <ac:spMk id="402" creationId="{00000000-0000-0000-0000-000000000000}"/>
          </ac:spMkLst>
        </pc:spChg>
      </pc:sldChg>
      <pc:sldChg chg="modSp mod">
        <pc:chgData name="Fabio Zanini" userId="0dd9bdb7174b678d" providerId="LiveId" clId="{907208DD-5A59-48AA-9ACC-4EB7999D7336}" dt="2024-01-09T09:25:29.068" v="391" actId="1076"/>
        <pc:sldMkLst>
          <pc:docMk/>
          <pc:sldMk cId="0" sldId="276"/>
        </pc:sldMkLst>
        <pc:spChg chg="mod">
          <ac:chgData name="Fabio Zanini" userId="0dd9bdb7174b678d" providerId="LiveId" clId="{907208DD-5A59-48AA-9ACC-4EB7999D7336}" dt="2024-01-09T09:24:50.266" v="380" actId="14100"/>
          <ac:spMkLst>
            <pc:docMk/>
            <pc:sldMk cId="0" sldId="276"/>
            <ac:spMk id="409" creationId="{00000000-0000-0000-0000-000000000000}"/>
          </ac:spMkLst>
        </pc:spChg>
        <pc:spChg chg="mod">
          <ac:chgData name="Fabio Zanini" userId="0dd9bdb7174b678d" providerId="LiveId" clId="{907208DD-5A59-48AA-9ACC-4EB7999D7336}" dt="2024-01-09T09:11:30.999" v="273" actId="2711"/>
          <ac:spMkLst>
            <pc:docMk/>
            <pc:sldMk cId="0" sldId="276"/>
            <ac:spMk id="410" creationId="{00000000-0000-0000-0000-000000000000}"/>
          </ac:spMkLst>
        </pc:spChg>
        <pc:spChg chg="mod">
          <ac:chgData name="Fabio Zanini" userId="0dd9bdb7174b678d" providerId="LiveId" clId="{907208DD-5A59-48AA-9ACC-4EB7999D7336}" dt="2024-01-09T09:11:25.174" v="272" actId="2711"/>
          <ac:spMkLst>
            <pc:docMk/>
            <pc:sldMk cId="0" sldId="276"/>
            <ac:spMk id="413" creationId="{00000000-0000-0000-0000-000000000000}"/>
          </ac:spMkLst>
        </pc:spChg>
        <pc:spChg chg="mod">
          <ac:chgData name="Fabio Zanini" userId="0dd9bdb7174b678d" providerId="LiveId" clId="{907208DD-5A59-48AA-9ACC-4EB7999D7336}" dt="2024-01-09T09:25:29.068" v="391" actId="1076"/>
          <ac:spMkLst>
            <pc:docMk/>
            <pc:sldMk cId="0" sldId="276"/>
            <ac:spMk id="415" creationId="{00000000-0000-0000-0000-000000000000}"/>
          </ac:spMkLst>
        </pc:spChg>
        <pc:spChg chg="mod">
          <ac:chgData name="Fabio Zanini" userId="0dd9bdb7174b678d" providerId="LiveId" clId="{907208DD-5A59-48AA-9ACC-4EB7999D7336}" dt="2024-01-09T09:25:10.215" v="385" actId="1076"/>
          <ac:spMkLst>
            <pc:docMk/>
            <pc:sldMk cId="0" sldId="276"/>
            <ac:spMk id="416" creationId="{00000000-0000-0000-0000-000000000000}"/>
          </ac:spMkLst>
        </pc:spChg>
        <pc:picChg chg="mod">
          <ac:chgData name="Fabio Zanini" userId="0dd9bdb7174b678d" providerId="LiveId" clId="{907208DD-5A59-48AA-9ACC-4EB7999D7336}" dt="2024-01-09T09:25:05.256" v="384" actId="1076"/>
          <ac:picMkLst>
            <pc:docMk/>
            <pc:sldMk cId="0" sldId="276"/>
            <ac:picMk id="417" creationId="{00000000-0000-0000-0000-000000000000}"/>
          </ac:picMkLst>
        </pc:picChg>
        <pc:picChg chg="mod">
          <ac:chgData name="Fabio Zanini" userId="0dd9bdb7174b678d" providerId="LiveId" clId="{907208DD-5A59-48AA-9ACC-4EB7999D7336}" dt="2024-01-09T09:25:23.353" v="390" actId="14100"/>
          <ac:picMkLst>
            <pc:docMk/>
            <pc:sldMk cId="0" sldId="276"/>
            <ac:picMk id="418" creationId="{00000000-0000-0000-0000-000000000000}"/>
          </ac:picMkLst>
        </pc:picChg>
      </pc:sldChg>
      <pc:sldChg chg="modSp mod">
        <pc:chgData name="Fabio Zanini" userId="0dd9bdb7174b678d" providerId="LiveId" clId="{907208DD-5A59-48AA-9ACC-4EB7999D7336}" dt="2024-01-09T09:14:17.201" v="302" actId="20577"/>
        <pc:sldMkLst>
          <pc:docMk/>
          <pc:sldMk cId="0" sldId="277"/>
        </pc:sldMkLst>
        <pc:spChg chg="mod">
          <ac:chgData name="Fabio Zanini" userId="0dd9bdb7174b678d" providerId="LiveId" clId="{907208DD-5A59-48AA-9ACC-4EB7999D7336}" dt="2024-01-09T09:11:44.892" v="275" actId="2711"/>
          <ac:spMkLst>
            <pc:docMk/>
            <pc:sldMk cId="0" sldId="277"/>
            <ac:spMk id="424" creationId="{00000000-0000-0000-0000-000000000000}"/>
          </ac:spMkLst>
        </pc:spChg>
        <pc:spChg chg="mod">
          <ac:chgData name="Fabio Zanini" userId="0dd9bdb7174b678d" providerId="LiveId" clId="{907208DD-5A59-48AA-9ACC-4EB7999D7336}" dt="2024-01-09T09:11:40.161" v="274" actId="2711"/>
          <ac:spMkLst>
            <pc:docMk/>
            <pc:sldMk cId="0" sldId="277"/>
            <ac:spMk id="427" creationId="{00000000-0000-0000-0000-000000000000}"/>
          </ac:spMkLst>
        </pc:spChg>
        <pc:spChg chg="mod">
          <ac:chgData name="Fabio Zanini" userId="0dd9bdb7174b678d" providerId="LiveId" clId="{907208DD-5A59-48AA-9ACC-4EB7999D7336}" dt="2024-01-09T09:14:17.201" v="302" actId="20577"/>
          <ac:spMkLst>
            <pc:docMk/>
            <pc:sldMk cId="0" sldId="277"/>
            <ac:spMk id="429" creationId="{00000000-0000-0000-0000-000000000000}"/>
          </ac:spMkLst>
        </pc:spChg>
      </pc:sldChg>
      <pc:sldChg chg="modSp mod">
        <pc:chgData name="Fabio Zanini" userId="0dd9bdb7174b678d" providerId="LiveId" clId="{907208DD-5A59-48AA-9ACC-4EB7999D7336}" dt="2024-01-09T09:14:38.842" v="306" actId="20577"/>
        <pc:sldMkLst>
          <pc:docMk/>
          <pc:sldMk cId="0" sldId="278"/>
        </pc:sldMkLst>
        <pc:spChg chg="mod">
          <ac:chgData name="Fabio Zanini" userId="0dd9bdb7174b678d" providerId="LiveId" clId="{907208DD-5A59-48AA-9ACC-4EB7999D7336}" dt="2024-01-09T09:12:00.140" v="277" actId="2711"/>
          <ac:spMkLst>
            <pc:docMk/>
            <pc:sldMk cId="0" sldId="278"/>
            <ac:spMk id="436" creationId="{00000000-0000-0000-0000-000000000000}"/>
          </ac:spMkLst>
        </pc:spChg>
        <pc:spChg chg="mod">
          <ac:chgData name="Fabio Zanini" userId="0dd9bdb7174b678d" providerId="LiveId" clId="{907208DD-5A59-48AA-9ACC-4EB7999D7336}" dt="2024-01-09T09:11:50.826" v="276" actId="2711"/>
          <ac:spMkLst>
            <pc:docMk/>
            <pc:sldMk cId="0" sldId="278"/>
            <ac:spMk id="439" creationId="{00000000-0000-0000-0000-000000000000}"/>
          </ac:spMkLst>
        </pc:spChg>
        <pc:spChg chg="mod">
          <ac:chgData name="Fabio Zanini" userId="0dd9bdb7174b678d" providerId="LiveId" clId="{907208DD-5A59-48AA-9ACC-4EB7999D7336}" dt="2024-01-09T09:14:38.842" v="306" actId="20577"/>
          <ac:spMkLst>
            <pc:docMk/>
            <pc:sldMk cId="0" sldId="278"/>
            <ac:spMk id="441" creationId="{00000000-0000-0000-0000-000000000000}"/>
          </ac:spMkLst>
        </pc:spChg>
      </pc:sldChg>
      <pc:sldChg chg="modSp mod">
        <pc:chgData name="Fabio Zanini" userId="0dd9bdb7174b678d" providerId="LiveId" clId="{907208DD-5A59-48AA-9ACC-4EB7999D7336}" dt="2024-01-09T09:15:04.951" v="312" actId="20577"/>
        <pc:sldMkLst>
          <pc:docMk/>
          <pc:sldMk cId="0" sldId="279"/>
        </pc:sldMkLst>
        <pc:spChg chg="mod">
          <ac:chgData name="Fabio Zanini" userId="0dd9bdb7174b678d" providerId="LiveId" clId="{907208DD-5A59-48AA-9ACC-4EB7999D7336}" dt="2024-01-09T09:12:26.893" v="282" actId="255"/>
          <ac:spMkLst>
            <pc:docMk/>
            <pc:sldMk cId="0" sldId="279"/>
            <ac:spMk id="448" creationId="{00000000-0000-0000-0000-000000000000}"/>
          </ac:spMkLst>
        </pc:spChg>
        <pc:spChg chg="mod">
          <ac:chgData name="Fabio Zanini" userId="0dd9bdb7174b678d" providerId="LiveId" clId="{907208DD-5A59-48AA-9ACC-4EB7999D7336}" dt="2024-01-09T09:12:08.008" v="278" actId="2711"/>
          <ac:spMkLst>
            <pc:docMk/>
            <pc:sldMk cId="0" sldId="279"/>
            <ac:spMk id="451" creationId="{00000000-0000-0000-0000-000000000000}"/>
          </ac:spMkLst>
        </pc:spChg>
        <pc:spChg chg="mod">
          <ac:chgData name="Fabio Zanini" userId="0dd9bdb7174b678d" providerId="LiveId" clId="{907208DD-5A59-48AA-9ACC-4EB7999D7336}" dt="2024-01-09T09:14:54.809" v="309" actId="20577"/>
          <ac:spMkLst>
            <pc:docMk/>
            <pc:sldMk cId="0" sldId="279"/>
            <ac:spMk id="455" creationId="{00000000-0000-0000-0000-000000000000}"/>
          </ac:spMkLst>
        </pc:spChg>
        <pc:spChg chg="mod">
          <ac:chgData name="Fabio Zanini" userId="0dd9bdb7174b678d" providerId="LiveId" clId="{907208DD-5A59-48AA-9ACC-4EB7999D7336}" dt="2024-01-09T09:15:04.951" v="312" actId="20577"/>
          <ac:spMkLst>
            <pc:docMk/>
            <pc:sldMk cId="0" sldId="279"/>
            <ac:spMk id="456" creationId="{00000000-0000-0000-0000-000000000000}"/>
          </ac:spMkLst>
        </pc:spChg>
      </pc:sldChg>
      <pc:sldChg chg="modSp mod">
        <pc:chgData name="Fabio Zanini" userId="0dd9bdb7174b678d" providerId="LiveId" clId="{907208DD-5A59-48AA-9ACC-4EB7999D7336}" dt="2024-01-09T09:16:00.183" v="323" actId="255"/>
        <pc:sldMkLst>
          <pc:docMk/>
          <pc:sldMk cId="0" sldId="280"/>
        </pc:sldMkLst>
        <pc:spChg chg="mod">
          <ac:chgData name="Fabio Zanini" userId="0dd9bdb7174b678d" providerId="LiveId" clId="{907208DD-5A59-48AA-9ACC-4EB7999D7336}" dt="2024-01-09T09:12:45.411" v="285" actId="14100"/>
          <ac:spMkLst>
            <pc:docMk/>
            <pc:sldMk cId="0" sldId="280"/>
            <ac:spMk id="462" creationId="{00000000-0000-0000-0000-000000000000}"/>
          </ac:spMkLst>
        </pc:spChg>
        <pc:spChg chg="mod">
          <ac:chgData name="Fabio Zanini" userId="0dd9bdb7174b678d" providerId="LiveId" clId="{907208DD-5A59-48AA-9ACC-4EB7999D7336}" dt="2024-01-09T09:12:34.474" v="283" actId="2711"/>
          <ac:spMkLst>
            <pc:docMk/>
            <pc:sldMk cId="0" sldId="280"/>
            <ac:spMk id="465" creationId="{00000000-0000-0000-0000-000000000000}"/>
          </ac:spMkLst>
        </pc:spChg>
        <pc:spChg chg="mod">
          <ac:chgData name="Fabio Zanini" userId="0dd9bdb7174b678d" providerId="LiveId" clId="{907208DD-5A59-48AA-9ACC-4EB7999D7336}" dt="2024-01-09T09:15:18.378" v="315" actId="20577"/>
          <ac:spMkLst>
            <pc:docMk/>
            <pc:sldMk cId="0" sldId="280"/>
            <ac:spMk id="467" creationId="{00000000-0000-0000-0000-000000000000}"/>
          </ac:spMkLst>
        </pc:spChg>
        <pc:spChg chg="mod">
          <ac:chgData name="Fabio Zanini" userId="0dd9bdb7174b678d" providerId="LiveId" clId="{907208DD-5A59-48AA-9ACC-4EB7999D7336}" dt="2024-01-09T09:15:31.698" v="317" actId="255"/>
          <ac:spMkLst>
            <pc:docMk/>
            <pc:sldMk cId="0" sldId="280"/>
            <ac:spMk id="470" creationId="{00000000-0000-0000-0000-000000000000}"/>
          </ac:spMkLst>
        </pc:spChg>
        <pc:spChg chg="mod">
          <ac:chgData name="Fabio Zanini" userId="0dd9bdb7174b678d" providerId="LiveId" clId="{907208DD-5A59-48AA-9ACC-4EB7999D7336}" dt="2024-01-09T09:15:52.816" v="321" actId="255"/>
          <ac:spMkLst>
            <pc:docMk/>
            <pc:sldMk cId="0" sldId="280"/>
            <ac:spMk id="471" creationId="{00000000-0000-0000-0000-000000000000}"/>
          </ac:spMkLst>
        </pc:spChg>
        <pc:spChg chg="mod">
          <ac:chgData name="Fabio Zanini" userId="0dd9bdb7174b678d" providerId="LiveId" clId="{907208DD-5A59-48AA-9ACC-4EB7999D7336}" dt="2024-01-09T09:15:39.266" v="319" actId="255"/>
          <ac:spMkLst>
            <pc:docMk/>
            <pc:sldMk cId="0" sldId="280"/>
            <ac:spMk id="472" creationId="{00000000-0000-0000-0000-000000000000}"/>
          </ac:spMkLst>
        </pc:spChg>
        <pc:spChg chg="mod">
          <ac:chgData name="Fabio Zanini" userId="0dd9bdb7174b678d" providerId="LiveId" clId="{907208DD-5A59-48AA-9ACC-4EB7999D7336}" dt="2024-01-09T09:16:00.183" v="323" actId="255"/>
          <ac:spMkLst>
            <pc:docMk/>
            <pc:sldMk cId="0" sldId="280"/>
            <ac:spMk id="473" creationId="{00000000-0000-0000-0000-000000000000}"/>
          </ac:spMkLst>
        </pc:spChg>
      </pc:sldChg>
      <pc:sldChg chg="modSp mod">
        <pc:chgData name="Fabio Zanini" userId="0dd9bdb7174b678d" providerId="LiveId" clId="{907208DD-5A59-48AA-9ACC-4EB7999D7336}" dt="2024-01-09T09:16:53.281" v="335" actId="20577"/>
        <pc:sldMkLst>
          <pc:docMk/>
          <pc:sldMk cId="0" sldId="281"/>
        </pc:sldMkLst>
        <pc:spChg chg="mod">
          <ac:chgData name="Fabio Zanini" userId="0dd9bdb7174b678d" providerId="LiveId" clId="{907208DD-5A59-48AA-9ACC-4EB7999D7336}" dt="2024-01-09T09:16:24.924" v="327" actId="255"/>
          <ac:spMkLst>
            <pc:docMk/>
            <pc:sldMk cId="0" sldId="281"/>
            <ac:spMk id="480" creationId="{00000000-0000-0000-0000-000000000000}"/>
          </ac:spMkLst>
        </pc:spChg>
        <pc:spChg chg="mod">
          <ac:chgData name="Fabio Zanini" userId="0dd9bdb7174b678d" providerId="LiveId" clId="{907208DD-5A59-48AA-9ACC-4EB7999D7336}" dt="2024-01-09T09:16:13.355" v="324" actId="2711"/>
          <ac:spMkLst>
            <pc:docMk/>
            <pc:sldMk cId="0" sldId="281"/>
            <ac:spMk id="483" creationId="{00000000-0000-0000-0000-000000000000}"/>
          </ac:spMkLst>
        </pc:spChg>
        <pc:spChg chg="mod">
          <ac:chgData name="Fabio Zanini" userId="0dd9bdb7174b678d" providerId="LiveId" clId="{907208DD-5A59-48AA-9ACC-4EB7999D7336}" dt="2024-01-09T09:16:37.722" v="331" actId="20577"/>
          <ac:spMkLst>
            <pc:docMk/>
            <pc:sldMk cId="0" sldId="281"/>
            <ac:spMk id="485" creationId="{00000000-0000-0000-0000-000000000000}"/>
          </ac:spMkLst>
        </pc:spChg>
        <pc:spChg chg="mod">
          <ac:chgData name="Fabio Zanini" userId="0dd9bdb7174b678d" providerId="LiveId" clId="{907208DD-5A59-48AA-9ACC-4EB7999D7336}" dt="2024-01-09T09:16:53.281" v="335" actId="20577"/>
          <ac:spMkLst>
            <pc:docMk/>
            <pc:sldMk cId="0" sldId="281"/>
            <ac:spMk id="487" creationId="{00000000-0000-0000-0000-000000000000}"/>
          </ac:spMkLst>
        </pc:spChg>
      </pc:sldChg>
      <pc:sldChg chg="modSp mod">
        <pc:chgData name="Fabio Zanini" userId="0dd9bdb7174b678d" providerId="LiveId" clId="{907208DD-5A59-48AA-9ACC-4EB7999D7336}" dt="2024-01-09T09:17:32.255" v="342" actId="20577"/>
        <pc:sldMkLst>
          <pc:docMk/>
          <pc:sldMk cId="0" sldId="282"/>
        </pc:sldMkLst>
        <pc:spChg chg="mod">
          <ac:chgData name="Fabio Zanini" userId="0dd9bdb7174b678d" providerId="LiveId" clId="{907208DD-5A59-48AA-9ACC-4EB7999D7336}" dt="2024-01-09T09:17:18.237" v="338" actId="14100"/>
          <ac:spMkLst>
            <pc:docMk/>
            <pc:sldMk cId="0" sldId="282"/>
            <ac:spMk id="495" creationId="{00000000-0000-0000-0000-000000000000}"/>
          </ac:spMkLst>
        </pc:spChg>
        <pc:spChg chg="mod">
          <ac:chgData name="Fabio Zanini" userId="0dd9bdb7174b678d" providerId="LiveId" clId="{907208DD-5A59-48AA-9ACC-4EB7999D7336}" dt="2024-01-09T09:17:09.049" v="336" actId="2711"/>
          <ac:spMkLst>
            <pc:docMk/>
            <pc:sldMk cId="0" sldId="282"/>
            <ac:spMk id="498" creationId="{00000000-0000-0000-0000-000000000000}"/>
          </ac:spMkLst>
        </pc:spChg>
        <pc:spChg chg="mod">
          <ac:chgData name="Fabio Zanini" userId="0dd9bdb7174b678d" providerId="LiveId" clId="{907208DD-5A59-48AA-9ACC-4EB7999D7336}" dt="2024-01-09T09:17:32.255" v="342" actId="20577"/>
          <ac:spMkLst>
            <pc:docMk/>
            <pc:sldMk cId="0" sldId="282"/>
            <ac:spMk id="500" creationId="{00000000-0000-0000-0000-000000000000}"/>
          </ac:spMkLst>
        </pc:spChg>
      </pc:sldChg>
      <pc:sldChg chg="modSp mod">
        <pc:chgData name="Fabio Zanini" userId="0dd9bdb7174b678d" providerId="LiveId" clId="{907208DD-5A59-48AA-9ACC-4EB7999D7336}" dt="2024-01-09T09:19:08.424" v="357" actId="20577"/>
        <pc:sldMkLst>
          <pc:docMk/>
          <pc:sldMk cId="0" sldId="283"/>
        </pc:sldMkLst>
        <pc:spChg chg="mod">
          <ac:chgData name="Fabio Zanini" userId="0dd9bdb7174b678d" providerId="LiveId" clId="{907208DD-5A59-48AA-9ACC-4EB7999D7336}" dt="2024-01-09T09:18:40.050" v="350" actId="1076"/>
          <ac:spMkLst>
            <pc:docMk/>
            <pc:sldMk cId="0" sldId="283"/>
            <ac:spMk id="507" creationId="{00000000-0000-0000-0000-000000000000}"/>
          </ac:spMkLst>
        </pc:spChg>
        <pc:spChg chg="mod">
          <ac:chgData name="Fabio Zanini" userId="0dd9bdb7174b678d" providerId="LiveId" clId="{907208DD-5A59-48AA-9ACC-4EB7999D7336}" dt="2024-01-09T09:18:16.933" v="348" actId="1076"/>
          <ac:spMkLst>
            <pc:docMk/>
            <pc:sldMk cId="0" sldId="283"/>
            <ac:spMk id="510" creationId="{00000000-0000-0000-0000-000000000000}"/>
          </ac:spMkLst>
        </pc:spChg>
        <pc:spChg chg="mod">
          <ac:chgData name="Fabio Zanini" userId="0dd9bdb7174b678d" providerId="LiveId" clId="{907208DD-5A59-48AA-9ACC-4EB7999D7336}" dt="2024-01-09T09:18:54.174" v="353" actId="20577"/>
          <ac:spMkLst>
            <pc:docMk/>
            <pc:sldMk cId="0" sldId="283"/>
            <ac:spMk id="512" creationId="{00000000-0000-0000-0000-000000000000}"/>
          </ac:spMkLst>
        </pc:spChg>
        <pc:spChg chg="mod">
          <ac:chgData name="Fabio Zanini" userId="0dd9bdb7174b678d" providerId="LiveId" clId="{907208DD-5A59-48AA-9ACC-4EB7999D7336}" dt="2024-01-09T09:19:08.424" v="357" actId="20577"/>
          <ac:spMkLst>
            <pc:docMk/>
            <pc:sldMk cId="0" sldId="283"/>
            <ac:spMk id="513" creationId="{00000000-0000-0000-0000-000000000000}"/>
          </ac:spMkLst>
        </pc:spChg>
      </pc:sldChg>
      <pc:sldChg chg="modSp mod">
        <pc:chgData name="Fabio Zanini" userId="0dd9bdb7174b678d" providerId="LiveId" clId="{907208DD-5A59-48AA-9ACC-4EB7999D7336}" dt="2024-01-09T09:20:52.165" v="368" actId="20577"/>
        <pc:sldMkLst>
          <pc:docMk/>
          <pc:sldMk cId="0" sldId="284"/>
        </pc:sldMkLst>
        <pc:spChg chg="mod">
          <ac:chgData name="Fabio Zanini" userId="0dd9bdb7174b678d" providerId="LiveId" clId="{907208DD-5A59-48AA-9ACC-4EB7999D7336}" dt="2024-01-09T09:20:28.648" v="361" actId="255"/>
          <ac:spMkLst>
            <pc:docMk/>
            <pc:sldMk cId="0" sldId="284"/>
            <ac:spMk id="521" creationId="{00000000-0000-0000-0000-000000000000}"/>
          </ac:spMkLst>
        </pc:spChg>
        <pc:spChg chg="mod">
          <ac:chgData name="Fabio Zanini" userId="0dd9bdb7174b678d" providerId="LiveId" clId="{907208DD-5A59-48AA-9ACC-4EB7999D7336}" dt="2024-01-09T09:19:27.443" v="358" actId="2711"/>
          <ac:spMkLst>
            <pc:docMk/>
            <pc:sldMk cId="0" sldId="284"/>
            <ac:spMk id="524" creationId="{00000000-0000-0000-0000-000000000000}"/>
          </ac:spMkLst>
        </pc:spChg>
        <pc:spChg chg="mod">
          <ac:chgData name="Fabio Zanini" userId="0dd9bdb7174b678d" providerId="LiveId" clId="{907208DD-5A59-48AA-9ACC-4EB7999D7336}" dt="2024-01-09T09:20:42.631" v="365" actId="20577"/>
          <ac:spMkLst>
            <pc:docMk/>
            <pc:sldMk cId="0" sldId="284"/>
            <ac:spMk id="526" creationId="{00000000-0000-0000-0000-000000000000}"/>
          </ac:spMkLst>
        </pc:spChg>
        <pc:spChg chg="mod">
          <ac:chgData name="Fabio Zanini" userId="0dd9bdb7174b678d" providerId="LiveId" clId="{907208DD-5A59-48AA-9ACC-4EB7999D7336}" dt="2024-01-09T09:20:52.165" v="368" actId="20577"/>
          <ac:spMkLst>
            <pc:docMk/>
            <pc:sldMk cId="0" sldId="284"/>
            <ac:spMk id="529" creationId="{00000000-0000-0000-0000-000000000000}"/>
          </ac:spMkLst>
        </pc:spChg>
      </pc:sldChg>
      <pc:sldChg chg="modSp mod">
        <pc:chgData name="Fabio Zanini" userId="0dd9bdb7174b678d" providerId="LiveId" clId="{907208DD-5A59-48AA-9ACC-4EB7999D7336}" dt="2024-01-09T09:21:28.416" v="376" actId="20577"/>
        <pc:sldMkLst>
          <pc:docMk/>
          <pc:sldMk cId="0" sldId="285"/>
        </pc:sldMkLst>
        <pc:spChg chg="mod">
          <ac:chgData name="Fabio Zanini" userId="0dd9bdb7174b678d" providerId="LiveId" clId="{907208DD-5A59-48AA-9ACC-4EB7999D7336}" dt="2024-01-09T09:21:10.522" v="372" actId="255"/>
          <ac:spMkLst>
            <pc:docMk/>
            <pc:sldMk cId="0" sldId="285"/>
            <ac:spMk id="535" creationId="{00000000-0000-0000-0000-000000000000}"/>
          </ac:spMkLst>
        </pc:spChg>
        <pc:spChg chg="mod">
          <ac:chgData name="Fabio Zanini" userId="0dd9bdb7174b678d" providerId="LiveId" clId="{907208DD-5A59-48AA-9ACC-4EB7999D7336}" dt="2024-01-09T09:20:58.779" v="369" actId="2711"/>
          <ac:spMkLst>
            <pc:docMk/>
            <pc:sldMk cId="0" sldId="285"/>
            <ac:spMk id="538" creationId="{00000000-0000-0000-0000-000000000000}"/>
          </ac:spMkLst>
        </pc:spChg>
        <pc:spChg chg="mod">
          <ac:chgData name="Fabio Zanini" userId="0dd9bdb7174b678d" providerId="LiveId" clId="{907208DD-5A59-48AA-9ACC-4EB7999D7336}" dt="2024-01-09T09:21:28.416" v="376" actId="20577"/>
          <ac:spMkLst>
            <pc:docMk/>
            <pc:sldMk cId="0" sldId="285"/>
            <ac:spMk id="540" creationId="{00000000-0000-0000-0000-000000000000}"/>
          </ac:spMkLst>
        </pc:spChg>
      </pc:sldChg>
      <pc:sldChg chg="modSp mod">
        <pc:chgData name="Fabio Zanini" userId="0dd9bdb7174b678d" providerId="LiveId" clId="{907208DD-5A59-48AA-9ACC-4EB7999D7336}" dt="2024-01-09T09:22:25.246" v="379" actId="1076"/>
        <pc:sldMkLst>
          <pc:docMk/>
          <pc:sldMk cId="0" sldId="286"/>
        </pc:sldMkLst>
        <pc:spChg chg="mod">
          <ac:chgData name="Fabio Zanini" userId="0dd9bdb7174b678d" providerId="LiveId" clId="{907208DD-5A59-48AA-9ACC-4EB7999D7336}" dt="2024-01-09T09:22:20.617" v="378" actId="255"/>
          <ac:spMkLst>
            <pc:docMk/>
            <pc:sldMk cId="0" sldId="286"/>
            <ac:spMk id="546" creationId="{00000000-0000-0000-0000-000000000000}"/>
          </ac:spMkLst>
        </pc:spChg>
        <pc:picChg chg="mod">
          <ac:chgData name="Fabio Zanini" userId="0dd9bdb7174b678d" providerId="LiveId" clId="{907208DD-5A59-48AA-9ACC-4EB7999D7336}" dt="2024-01-09T09:22:25.246" v="379" actId="1076"/>
          <ac:picMkLst>
            <pc:docMk/>
            <pc:sldMk cId="0" sldId="286"/>
            <ac:picMk id="550" creationId="{00000000-0000-0000-0000-000000000000}"/>
          </ac:picMkLst>
        </pc:picChg>
      </pc:sldChg>
      <pc:sldChg chg="delSp add mod delAnim">
        <pc:chgData name="Fabio Zanini" userId="0dd9bdb7174b678d" providerId="LiveId" clId="{907208DD-5A59-48AA-9ACC-4EB7999D7336}" dt="2024-01-09T09:39:42.610" v="399" actId="478"/>
        <pc:sldMkLst>
          <pc:docMk/>
          <pc:sldMk cId="2325863808" sldId="287"/>
        </pc:sldMkLst>
        <pc:spChg chg="del">
          <ac:chgData name="Fabio Zanini" userId="0dd9bdb7174b678d" providerId="LiveId" clId="{907208DD-5A59-48AA-9ACC-4EB7999D7336}" dt="2024-01-09T09:39:36.542" v="397" actId="478"/>
          <ac:spMkLst>
            <pc:docMk/>
            <pc:sldMk cId="2325863808" sldId="287"/>
            <ac:spMk id="211" creationId="{00000000-0000-0000-0000-000000000000}"/>
          </ac:spMkLst>
        </pc:spChg>
        <pc:spChg chg="del">
          <ac:chgData name="Fabio Zanini" userId="0dd9bdb7174b678d" providerId="LiveId" clId="{907208DD-5A59-48AA-9ACC-4EB7999D7336}" dt="2024-01-09T09:39:38.843" v="398" actId="478"/>
          <ac:spMkLst>
            <pc:docMk/>
            <pc:sldMk cId="2325863808" sldId="287"/>
            <ac:spMk id="212" creationId="{00000000-0000-0000-0000-000000000000}"/>
          </ac:spMkLst>
        </pc:spChg>
        <pc:spChg chg="del">
          <ac:chgData name="Fabio Zanini" userId="0dd9bdb7174b678d" providerId="LiveId" clId="{907208DD-5A59-48AA-9ACC-4EB7999D7336}" dt="2024-01-09T09:39:42.610" v="399" actId="478"/>
          <ac:spMkLst>
            <pc:docMk/>
            <pc:sldMk cId="2325863808" sldId="287"/>
            <ac:spMk id="213" creationId="{00000000-0000-0000-0000-000000000000}"/>
          </ac:spMkLst>
        </pc:spChg>
      </pc:sldChg>
      <pc:sldChg chg="delSp add mod delAnim">
        <pc:chgData name="Fabio Zanini" userId="0dd9bdb7174b678d" providerId="LiveId" clId="{907208DD-5A59-48AA-9ACC-4EB7999D7336}" dt="2024-01-09T09:40:22.803" v="408" actId="478"/>
        <pc:sldMkLst>
          <pc:docMk/>
          <pc:sldMk cId="2189443225" sldId="288"/>
        </pc:sldMkLst>
        <pc:spChg chg="del">
          <ac:chgData name="Fabio Zanini" userId="0dd9bdb7174b678d" providerId="LiveId" clId="{907208DD-5A59-48AA-9ACC-4EB7999D7336}" dt="2024-01-09T09:40:17.629" v="406" actId="478"/>
          <ac:spMkLst>
            <pc:docMk/>
            <pc:sldMk cId="2189443225" sldId="288"/>
            <ac:spMk id="210" creationId="{00000000-0000-0000-0000-000000000000}"/>
          </ac:spMkLst>
        </pc:spChg>
        <pc:spChg chg="del">
          <ac:chgData name="Fabio Zanini" userId="0dd9bdb7174b678d" providerId="LiveId" clId="{907208DD-5A59-48AA-9ACC-4EB7999D7336}" dt="2024-01-09T09:40:19.915" v="407" actId="478"/>
          <ac:spMkLst>
            <pc:docMk/>
            <pc:sldMk cId="2189443225" sldId="288"/>
            <ac:spMk id="211" creationId="{00000000-0000-0000-0000-000000000000}"/>
          </ac:spMkLst>
        </pc:spChg>
        <pc:spChg chg="del">
          <ac:chgData name="Fabio Zanini" userId="0dd9bdb7174b678d" providerId="LiveId" clId="{907208DD-5A59-48AA-9ACC-4EB7999D7336}" dt="2024-01-09T09:40:22.803" v="408" actId="478"/>
          <ac:spMkLst>
            <pc:docMk/>
            <pc:sldMk cId="2189443225" sldId="288"/>
            <ac:spMk id="212" creationId="{00000000-0000-0000-0000-000000000000}"/>
          </ac:spMkLst>
        </pc:spChg>
      </pc:sldChg>
      <pc:sldChg chg="delSp add mod ord delAnim">
        <pc:chgData name="Fabio Zanini" userId="0dd9bdb7174b678d" providerId="LiveId" clId="{907208DD-5A59-48AA-9ACC-4EB7999D7336}" dt="2024-01-09T09:40:09.002" v="405"/>
        <pc:sldMkLst>
          <pc:docMk/>
          <pc:sldMk cId="1756424305" sldId="289"/>
        </pc:sldMkLst>
        <pc:spChg chg="del">
          <ac:chgData name="Fabio Zanini" userId="0dd9bdb7174b678d" providerId="LiveId" clId="{907208DD-5A59-48AA-9ACC-4EB7999D7336}" dt="2024-01-09T09:39:58.834" v="401" actId="478"/>
          <ac:spMkLst>
            <pc:docMk/>
            <pc:sldMk cId="1756424305" sldId="289"/>
            <ac:spMk id="210" creationId="{00000000-0000-0000-0000-000000000000}"/>
          </ac:spMkLst>
        </pc:spChg>
        <pc:spChg chg="del">
          <ac:chgData name="Fabio Zanini" userId="0dd9bdb7174b678d" providerId="LiveId" clId="{907208DD-5A59-48AA-9ACC-4EB7999D7336}" dt="2024-01-09T09:40:02.159" v="402" actId="478"/>
          <ac:spMkLst>
            <pc:docMk/>
            <pc:sldMk cId="1756424305" sldId="289"/>
            <ac:spMk id="211" creationId="{00000000-0000-0000-0000-000000000000}"/>
          </ac:spMkLst>
        </pc:spChg>
        <pc:spChg chg="del">
          <ac:chgData name="Fabio Zanini" userId="0dd9bdb7174b678d" providerId="LiveId" clId="{907208DD-5A59-48AA-9ACC-4EB7999D7336}" dt="2024-01-09T09:40:04.519" v="403" actId="478"/>
          <ac:spMkLst>
            <pc:docMk/>
            <pc:sldMk cId="1756424305" sldId="289"/>
            <ac:spMk id="213" creationId="{00000000-0000-0000-0000-000000000000}"/>
          </ac:spMkLst>
        </pc:spChg>
      </pc:sldChg>
      <pc:sldChg chg="add">
        <pc:chgData name="Fabio Zanini" userId="0dd9bdb7174b678d" providerId="LiveId" clId="{907208DD-5A59-48AA-9ACC-4EB7999D7336}" dt="2024-01-09T09:40:39.662" v="409" actId="2890"/>
        <pc:sldMkLst>
          <pc:docMk/>
          <pc:sldMk cId="259122744" sldId="290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aaa3013184_0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2aaa3013184_0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74513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aaa3013184_0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2aaa3013184_0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6422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aaa3013184_0_4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2aaa3013184_0_4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2aca91cade6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2aca91cade6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2aaa3013184_0_3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2aaa3013184_0_3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aaa3013184_0_3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2aaa3013184_0_3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2aaa3013184_0_3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2aaa3013184_0_3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2aaa3013184_0_5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2aaa3013184_0_5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2aaa3013184_0_3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2aaa3013184_0_3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2aaa7e5c35a_1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2aaa7e5c35a_1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abcb7a12c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2abcb7a12c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2aaa7e5c35a_1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2aaa7e5c35a_1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2aaa7e5c35a_1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2aaa7e5c35a_1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2ab08ddd0d5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2ab08ddd0d5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28e7686d92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28e7686d92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2aaa3013184_0_4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2aaa3013184_0_4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2abe8199449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2abe8199449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2abe819944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2abe819944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28e780a9ac9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28e780a9ac9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28e7686d927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28e7686d927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28e780a9ac9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28e780a9ac9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aaa3013184_0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2aaa3013184_0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2ab2ced1f7c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2ab2ced1f7c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2abe8199449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2abe8199449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2ab2ced1f7c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2ab2ced1f7c_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2abe8199449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2abe8199449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28e780a9ac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28e780a9ac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2aaa3013184_0_9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Google Shape;544;g2aaa3013184_0_9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aab57597e0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2aab57597e0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ad28914d9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2ad28914d9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aaa3013184_0_3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2aaa3013184_0_3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aaa3013184_0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2aaa3013184_0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aaa3013184_0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2aaa3013184_0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22836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aaa3013184_0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2aaa3013184_0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43126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olo e contenuto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"/>
          <p:cNvSpPr txBox="1">
            <a:spLocks noGrp="1"/>
          </p:cNvSpPr>
          <p:nvPr>
            <p:ph type="title"/>
          </p:nvPr>
        </p:nvSpPr>
        <p:spPr>
          <a:xfrm>
            <a:off x="533400" y="3371850"/>
            <a:ext cx="6555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body" idx="1"/>
          </p:nvPr>
        </p:nvSpPr>
        <p:spPr>
          <a:xfrm>
            <a:off x="533400" y="400050"/>
            <a:ext cx="6555000" cy="28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20040" algn="l" rtl="0">
              <a:spcBef>
                <a:spcPts val="360"/>
              </a:spcBef>
              <a:spcAft>
                <a:spcPts val="0"/>
              </a:spcAft>
              <a:buSzPts val="1440"/>
              <a:buChar char="▶"/>
              <a:defRPr/>
            </a:lvl1pPr>
            <a:lvl2pPr marL="914400" lvl="1" indent="-320040" algn="l" rtl="0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2pPr>
            <a:lvl3pPr marL="1371600" lvl="2" indent="-320039" algn="l" rtl="0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3pPr>
            <a:lvl4pPr marL="1828800" lvl="3" indent="-320039" algn="l" rtl="0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4pPr>
            <a:lvl5pPr marL="2286000" lvl="4" indent="-320039" algn="l" rtl="0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5pPr>
            <a:lvl6pPr marL="2743200" lvl="5" indent="-320039" algn="l" rtl="0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marL="3200400" lvl="6" indent="-320039" algn="l" rtl="0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marL="3657600" lvl="7" indent="-320040" algn="l" rtl="0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marL="4114800" lvl="8" indent="-320040" algn="l" rtl="0"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dt" idx="10"/>
          </p:nvPr>
        </p:nvSpPr>
        <p:spPr>
          <a:xfrm>
            <a:off x="7430245" y="4629152"/>
            <a:ext cx="1200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2"/>
          <p:cNvSpPr txBox="1">
            <a:spLocks noGrp="1"/>
          </p:cNvSpPr>
          <p:nvPr>
            <p:ph type="ftr" idx="11"/>
          </p:nvPr>
        </p:nvSpPr>
        <p:spPr>
          <a:xfrm>
            <a:off x="533400" y="4629150"/>
            <a:ext cx="5811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2"/>
          <p:cNvSpPr txBox="1">
            <a:spLocks noGrp="1"/>
          </p:cNvSpPr>
          <p:nvPr>
            <p:ph type="sldNum" idx="12"/>
          </p:nvPr>
        </p:nvSpPr>
        <p:spPr>
          <a:xfrm>
            <a:off x="7774426" y="4183859"/>
            <a:ext cx="856800" cy="5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magine panoramica con didascalia">
  <p:cSld name="Immagine panoramica con didascalia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1"/>
          <p:cNvSpPr txBox="1">
            <a:spLocks noGrp="1"/>
          </p:cNvSpPr>
          <p:nvPr>
            <p:ph type="title"/>
          </p:nvPr>
        </p:nvSpPr>
        <p:spPr>
          <a:xfrm>
            <a:off x="533400" y="3371850"/>
            <a:ext cx="6555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1"/>
          <p:cNvSpPr>
            <a:spLocks noGrp="1"/>
          </p:cNvSpPr>
          <p:nvPr>
            <p:ph type="pic" idx="2"/>
          </p:nvPr>
        </p:nvSpPr>
        <p:spPr>
          <a:xfrm>
            <a:off x="533400" y="400050"/>
            <a:ext cx="8077200" cy="2343300"/>
          </a:xfrm>
          <a:prstGeom prst="snip2DiagRect">
            <a:avLst>
              <a:gd name="adj1" fmla="val 10815"/>
              <a:gd name="adj2" fmla="val 0"/>
            </a:avLst>
          </a:prstGeom>
          <a:noFill/>
          <a:ln w="15875" cap="flat" cmpd="sng">
            <a:solidFill>
              <a:schemeClr val="lt1">
                <a:alpha val="40000"/>
              </a:schemeClr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3" name="Google Shape;83;p11"/>
          <p:cNvSpPr txBox="1">
            <a:spLocks noGrp="1"/>
          </p:cNvSpPr>
          <p:nvPr>
            <p:ph type="body" idx="1"/>
          </p:nvPr>
        </p:nvSpPr>
        <p:spPr>
          <a:xfrm>
            <a:off x="762002" y="2882900"/>
            <a:ext cx="72813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 rtl="0">
              <a:spcBef>
                <a:spcPts val="320"/>
              </a:spcBef>
              <a:spcAft>
                <a:spcPts val="0"/>
              </a:spcAft>
              <a:buSzPts val="1280"/>
              <a:buFont typeface="Century Gothic"/>
              <a:buNone/>
              <a:defRPr sz="1600"/>
            </a:lvl1pPr>
            <a:lvl2pPr marL="914400" lvl="1" indent="-228600" algn="l" rtl="0">
              <a:spcBef>
                <a:spcPts val="600"/>
              </a:spcBef>
              <a:spcAft>
                <a:spcPts val="0"/>
              </a:spcAft>
              <a:buSzPts val="1440"/>
              <a:buFont typeface="Century Gothic"/>
              <a:buNone/>
              <a:defRPr/>
            </a:lvl2pPr>
            <a:lvl3pPr marL="1371600" lvl="2" indent="-228600" algn="l" rtl="0">
              <a:spcBef>
                <a:spcPts val="600"/>
              </a:spcBef>
              <a:spcAft>
                <a:spcPts val="0"/>
              </a:spcAft>
              <a:buSzPts val="1280"/>
              <a:buFont typeface="Century Gothic"/>
              <a:buNone/>
              <a:defRPr/>
            </a:lvl3pPr>
            <a:lvl4pPr marL="1828800" lvl="3" indent="-228600" algn="l" rtl="0">
              <a:spcBef>
                <a:spcPts val="600"/>
              </a:spcBef>
              <a:spcAft>
                <a:spcPts val="0"/>
              </a:spcAft>
              <a:buSzPts val="1120"/>
              <a:buFont typeface="Century Gothic"/>
              <a:buNone/>
              <a:defRPr/>
            </a:lvl4pPr>
            <a:lvl5pPr marL="2286000" lvl="4" indent="-228600" algn="l" rtl="0">
              <a:spcBef>
                <a:spcPts val="600"/>
              </a:spcBef>
              <a:spcAft>
                <a:spcPts val="0"/>
              </a:spcAft>
              <a:buSzPts val="1120"/>
              <a:buFont typeface="Century Gothic"/>
              <a:buNone/>
              <a:defRPr/>
            </a:lvl5pPr>
            <a:lvl6pPr marL="2743200" lvl="5" indent="-320039" algn="l" rtl="0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marL="3200400" lvl="6" indent="-320039" algn="l" rtl="0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marL="3657600" lvl="7" indent="-320040" algn="l" rtl="0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marL="4114800" lvl="8" indent="-320040" algn="l" rtl="0"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>
            <a:endParaRPr/>
          </a:p>
        </p:txBody>
      </p:sp>
      <p:sp>
        <p:nvSpPr>
          <p:cNvPr id="84" name="Google Shape;84;p11"/>
          <p:cNvSpPr txBox="1">
            <a:spLocks noGrp="1"/>
          </p:cNvSpPr>
          <p:nvPr>
            <p:ph type="dt" idx="10"/>
          </p:nvPr>
        </p:nvSpPr>
        <p:spPr>
          <a:xfrm>
            <a:off x="7430245" y="4629152"/>
            <a:ext cx="1200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1"/>
          <p:cNvSpPr txBox="1">
            <a:spLocks noGrp="1"/>
          </p:cNvSpPr>
          <p:nvPr>
            <p:ph type="ftr" idx="11"/>
          </p:nvPr>
        </p:nvSpPr>
        <p:spPr>
          <a:xfrm>
            <a:off x="533400" y="4629150"/>
            <a:ext cx="5811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1"/>
          <p:cNvSpPr txBox="1">
            <a:spLocks noGrp="1"/>
          </p:cNvSpPr>
          <p:nvPr>
            <p:ph type="sldNum" idx="12"/>
          </p:nvPr>
        </p:nvSpPr>
        <p:spPr>
          <a:xfrm>
            <a:off x="7774426" y="4183859"/>
            <a:ext cx="856800" cy="5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olo e sottotitolo">
  <p:cSld name="Titolo e sottotitolo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2"/>
          <p:cNvSpPr txBox="1">
            <a:spLocks noGrp="1"/>
          </p:cNvSpPr>
          <p:nvPr>
            <p:ph type="title"/>
          </p:nvPr>
        </p:nvSpPr>
        <p:spPr>
          <a:xfrm>
            <a:off x="533400" y="400050"/>
            <a:ext cx="8077200" cy="217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cap="none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2"/>
          <p:cNvSpPr txBox="1">
            <a:spLocks noGrp="1"/>
          </p:cNvSpPr>
          <p:nvPr>
            <p:ph type="body" idx="1"/>
          </p:nvPr>
        </p:nvSpPr>
        <p:spPr>
          <a:xfrm>
            <a:off x="533400" y="3086100"/>
            <a:ext cx="6383700" cy="14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 rtl="0">
              <a:spcBef>
                <a:spcPts val="36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BFBFBF"/>
                </a:solidFill>
              </a:defRPr>
            </a:lvl1pPr>
            <a:lvl2pPr marL="914400" lvl="1" indent="-228600" algn="l" rtl="0">
              <a:spcBef>
                <a:spcPts val="6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 rtl="0">
              <a:spcBef>
                <a:spcPts val="6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 rtl="0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 rtl="0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 rtl="0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 rtl="0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 rtl="0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 rtl="0">
              <a:spcBef>
                <a:spcPts val="600"/>
              </a:spcBef>
              <a:spcAft>
                <a:spcPts val="60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12"/>
          <p:cNvSpPr txBox="1">
            <a:spLocks noGrp="1"/>
          </p:cNvSpPr>
          <p:nvPr>
            <p:ph type="dt" idx="10"/>
          </p:nvPr>
        </p:nvSpPr>
        <p:spPr>
          <a:xfrm>
            <a:off x="7430245" y="4629152"/>
            <a:ext cx="1200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2"/>
          <p:cNvSpPr txBox="1">
            <a:spLocks noGrp="1"/>
          </p:cNvSpPr>
          <p:nvPr>
            <p:ph type="ftr" idx="11"/>
          </p:nvPr>
        </p:nvSpPr>
        <p:spPr>
          <a:xfrm>
            <a:off x="533400" y="4629150"/>
            <a:ext cx="5811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2"/>
          <p:cNvSpPr txBox="1">
            <a:spLocks noGrp="1"/>
          </p:cNvSpPr>
          <p:nvPr>
            <p:ph type="sldNum" idx="12"/>
          </p:nvPr>
        </p:nvSpPr>
        <p:spPr>
          <a:xfrm>
            <a:off x="7774426" y="4183859"/>
            <a:ext cx="856800" cy="5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itazione con didascalia">
  <p:cSld name="Citazione con didascalia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3"/>
          <p:cNvSpPr txBox="1">
            <a:spLocks noGrp="1"/>
          </p:cNvSpPr>
          <p:nvPr>
            <p:ph type="title"/>
          </p:nvPr>
        </p:nvSpPr>
        <p:spPr>
          <a:xfrm>
            <a:off x="856283" y="400050"/>
            <a:ext cx="6859800" cy="217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cap="none">
                <a:solidFill>
                  <a:schemeClr val="lt1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3"/>
          <p:cNvSpPr txBox="1">
            <a:spLocks noGrp="1"/>
          </p:cNvSpPr>
          <p:nvPr>
            <p:ph type="body" idx="1"/>
          </p:nvPr>
        </p:nvSpPr>
        <p:spPr>
          <a:xfrm>
            <a:off x="1066800" y="2571750"/>
            <a:ext cx="6402600" cy="3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 rtl="0">
              <a:spcBef>
                <a:spcPts val="400"/>
              </a:spcBef>
              <a:spcAft>
                <a:spcPts val="0"/>
              </a:spcAft>
              <a:buSzPts val="1600"/>
              <a:buFont typeface="Century Gothic"/>
              <a:buNone/>
              <a:defRPr/>
            </a:lvl1pPr>
            <a:lvl2pPr marL="914400" lvl="1" indent="-228600" algn="l" rtl="0">
              <a:spcBef>
                <a:spcPts val="600"/>
              </a:spcBef>
              <a:spcAft>
                <a:spcPts val="0"/>
              </a:spcAft>
              <a:buSzPts val="1440"/>
              <a:buFont typeface="Century Gothic"/>
              <a:buNone/>
              <a:defRPr/>
            </a:lvl2pPr>
            <a:lvl3pPr marL="1371600" lvl="2" indent="-228600" algn="l" rtl="0">
              <a:spcBef>
                <a:spcPts val="600"/>
              </a:spcBef>
              <a:spcAft>
                <a:spcPts val="0"/>
              </a:spcAft>
              <a:buSzPts val="1280"/>
              <a:buFont typeface="Century Gothic"/>
              <a:buNone/>
              <a:defRPr/>
            </a:lvl3pPr>
            <a:lvl4pPr marL="1828800" lvl="3" indent="-228600" algn="l" rtl="0">
              <a:spcBef>
                <a:spcPts val="600"/>
              </a:spcBef>
              <a:spcAft>
                <a:spcPts val="0"/>
              </a:spcAft>
              <a:buSzPts val="1120"/>
              <a:buFont typeface="Century Gothic"/>
              <a:buNone/>
              <a:defRPr/>
            </a:lvl4pPr>
            <a:lvl5pPr marL="2286000" lvl="4" indent="-228600" algn="l" rtl="0">
              <a:spcBef>
                <a:spcPts val="600"/>
              </a:spcBef>
              <a:spcAft>
                <a:spcPts val="0"/>
              </a:spcAft>
              <a:buSzPts val="1120"/>
              <a:buFont typeface="Century Gothic"/>
              <a:buNone/>
              <a:defRPr/>
            </a:lvl5pPr>
            <a:lvl6pPr marL="2743200" lvl="5" indent="-320039" algn="l" rtl="0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marL="3200400" lvl="6" indent="-320039" algn="l" rtl="0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marL="3657600" lvl="7" indent="-320040" algn="l" rtl="0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marL="4114800" lvl="8" indent="-320040" algn="l" rtl="0"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>
            <a:endParaRPr/>
          </a:p>
        </p:txBody>
      </p:sp>
      <p:sp>
        <p:nvSpPr>
          <p:cNvPr id="96" name="Google Shape;96;p13"/>
          <p:cNvSpPr txBox="1">
            <a:spLocks noGrp="1"/>
          </p:cNvSpPr>
          <p:nvPr>
            <p:ph type="body" idx="2"/>
          </p:nvPr>
        </p:nvSpPr>
        <p:spPr>
          <a:xfrm>
            <a:off x="533400" y="3225803"/>
            <a:ext cx="6382500" cy="12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 rtl="0">
              <a:spcBef>
                <a:spcPts val="400"/>
              </a:spcBef>
              <a:spcAft>
                <a:spcPts val="0"/>
              </a:spcAft>
              <a:buSzPts val="1600"/>
              <a:buNone/>
              <a:defRPr sz="2000">
                <a:solidFill>
                  <a:srgbClr val="BFBFBF"/>
                </a:solidFill>
              </a:defRPr>
            </a:lvl1pPr>
            <a:lvl2pPr marL="914400" lvl="1" indent="-228600" algn="l" rtl="0">
              <a:spcBef>
                <a:spcPts val="6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 rtl="0">
              <a:spcBef>
                <a:spcPts val="6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 rtl="0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 rtl="0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 rtl="0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 rtl="0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 rtl="0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 rtl="0">
              <a:spcBef>
                <a:spcPts val="600"/>
              </a:spcBef>
              <a:spcAft>
                <a:spcPts val="60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97" name="Google Shape;97;p13"/>
          <p:cNvSpPr txBox="1">
            <a:spLocks noGrp="1"/>
          </p:cNvSpPr>
          <p:nvPr>
            <p:ph type="dt" idx="10"/>
          </p:nvPr>
        </p:nvSpPr>
        <p:spPr>
          <a:xfrm>
            <a:off x="7430245" y="4629152"/>
            <a:ext cx="1200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3"/>
          <p:cNvSpPr txBox="1">
            <a:spLocks noGrp="1"/>
          </p:cNvSpPr>
          <p:nvPr>
            <p:ph type="ftr" idx="11"/>
          </p:nvPr>
        </p:nvSpPr>
        <p:spPr>
          <a:xfrm>
            <a:off x="533400" y="4629150"/>
            <a:ext cx="5811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3"/>
          <p:cNvSpPr txBox="1">
            <a:spLocks noGrp="1"/>
          </p:cNvSpPr>
          <p:nvPr>
            <p:ph type="sldNum" idx="12"/>
          </p:nvPr>
        </p:nvSpPr>
        <p:spPr>
          <a:xfrm>
            <a:off x="7774426" y="4183859"/>
            <a:ext cx="856800" cy="5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  <p:sp>
        <p:nvSpPr>
          <p:cNvPr id="100" name="Google Shape;100;p13"/>
          <p:cNvSpPr txBox="1"/>
          <p:nvPr/>
        </p:nvSpPr>
        <p:spPr>
          <a:xfrm>
            <a:off x="228600" y="532968"/>
            <a:ext cx="4572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8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</a:t>
            </a:r>
            <a:endParaRPr/>
          </a:p>
        </p:txBody>
      </p:sp>
      <p:sp>
        <p:nvSpPr>
          <p:cNvPr id="101" name="Google Shape;101;p13"/>
          <p:cNvSpPr txBox="1"/>
          <p:nvPr/>
        </p:nvSpPr>
        <p:spPr>
          <a:xfrm>
            <a:off x="7696200" y="2076451"/>
            <a:ext cx="4572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8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cheda nome">
  <p:cSld name="Scheda nome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4"/>
          <p:cNvSpPr txBox="1">
            <a:spLocks noGrp="1"/>
          </p:cNvSpPr>
          <p:nvPr>
            <p:ph type="title"/>
          </p:nvPr>
        </p:nvSpPr>
        <p:spPr>
          <a:xfrm>
            <a:off x="533400" y="2571750"/>
            <a:ext cx="6382500" cy="12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cap="none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14"/>
          <p:cNvSpPr txBox="1">
            <a:spLocks noGrp="1"/>
          </p:cNvSpPr>
          <p:nvPr>
            <p:ph type="body" idx="1"/>
          </p:nvPr>
        </p:nvSpPr>
        <p:spPr>
          <a:xfrm>
            <a:off x="533400" y="3849735"/>
            <a:ext cx="6383700" cy="6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 rtl="0">
              <a:spcBef>
                <a:spcPts val="36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BFBFBF"/>
                </a:solidFill>
              </a:defRPr>
            </a:lvl1pPr>
            <a:lvl2pPr marL="914400" lvl="1" indent="-228600" algn="l" rtl="0">
              <a:spcBef>
                <a:spcPts val="6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 rtl="0">
              <a:spcBef>
                <a:spcPts val="6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 rtl="0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 rtl="0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 rtl="0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 rtl="0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 rtl="0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 rtl="0">
              <a:spcBef>
                <a:spcPts val="600"/>
              </a:spcBef>
              <a:spcAft>
                <a:spcPts val="60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05" name="Google Shape;105;p14"/>
          <p:cNvSpPr txBox="1">
            <a:spLocks noGrp="1"/>
          </p:cNvSpPr>
          <p:nvPr>
            <p:ph type="dt" idx="10"/>
          </p:nvPr>
        </p:nvSpPr>
        <p:spPr>
          <a:xfrm>
            <a:off x="7430245" y="4629152"/>
            <a:ext cx="1200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14"/>
          <p:cNvSpPr txBox="1">
            <a:spLocks noGrp="1"/>
          </p:cNvSpPr>
          <p:nvPr>
            <p:ph type="ftr" idx="11"/>
          </p:nvPr>
        </p:nvSpPr>
        <p:spPr>
          <a:xfrm>
            <a:off x="533400" y="4629150"/>
            <a:ext cx="5811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4"/>
          <p:cNvSpPr txBox="1">
            <a:spLocks noGrp="1"/>
          </p:cNvSpPr>
          <p:nvPr>
            <p:ph type="sldNum" idx="12"/>
          </p:nvPr>
        </p:nvSpPr>
        <p:spPr>
          <a:xfrm>
            <a:off x="7774426" y="4183859"/>
            <a:ext cx="856800" cy="5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cheda nome citazione">
  <p:cSld name="Scheda nome citazione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5"/>
          <p:cNvSpPr txBox="1">
            <a:spLocks noGrp="1"/>
          </p:cNvSpPr>
          <p:nvPr>
            <p:ph type="title"/>
          </p:nvPr>
        </p:nvSpPr>
        <p:spPr>
          <a:xfrm>
            <a:off x="856284" y="400050"/>
            <a:ext cx="6859800" cy="217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cap="none">
                <a:solidFill>
                  <a:schemeClr val="lt1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15"/>
          <p:cNvSpPr txBox="1">
            <a:spLocks noGrp="1"/>
          </p:cNvSpPr>
          <p:nvPr>
            <p:ph type="body" idx="1"/>
          </p:nvPr>
        </p:nvSpPr>
        <p:spPr>
          <a:xfrm>
            <a:off x="533400" y="2914650"/>
            <a:ext cx="6382500" cy="7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 rtl="0">
              <a:spcBef>
                <a:spcPts val="400"/>
              </a:spcBef>
              <a:spcAft>
                <a:spcPts val="0"/>
              </a:spcAft>
              <a:buSzPts val="1600"/>
              <a:buNone/>
              <a:defRPr sz="2000" b="0" cap="none">
                <a:solidFill>
                  <a:schemeClr val="lt1"/>
                </a:solidFill>
              </a:defRPr>
            </a:lvl1pPr>
            <a:lvl2pPr marL="914400" lvl="1" indent="-320040" algn="l" rtl="0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2pPr>
            <a:lvl3pPr marL="1371600" lvl="2" indent="-320039" algn="l" rtl="0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3pPr>
            <a:lvl4pPr marL="1828800" lvl="3" indent="-320039" algn="l" rtl="0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4pPr>
            <a:lvl5pPr marL="2286000" lvl="4" indent="-320039" algn="l" rtl="0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5pPr>
            <a:lvl6pPr marL="2743200" lvl="5" indent="-320039" algn="l" rtl="0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marL="3200400" lvl="6" indent="-320039" algn="l" rtl="0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marL="3657600" lvl="7" indent="-320040" algn="l" rtl="0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marL="4114800" lvl="8" indent="-320040" algn="l" rtl="0"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>
            <a:endParaRPr/>
          </a:p>
        </p:txBody>
      </p:sp>
      <p:sp>
        <p:nvSpPr>
          <p:cNvPr id="111" name="Google Shape;111;p15"/>
          <p:cNvSpPr txBox="1">
            <a:spLocks noGrp="1"/>
          </p:cNvSpPr>
          <p:nvPr>
            <p:ph type="body" idx="2"/>
          </p:nvPr>
        </p:nvSpPr>
        <p:spPr>
          <a:xfrm>
            <a:off x="533400" y="3714750"/>
            <a:ext cx="6382500" cy="8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 rtl="0">
              <a:spcBef>
                <a:spcPts val="36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BFBFBF"/>
                </a:solidFill>
              </a:defRPr>
            </a:lvl1pPr>
            <a:lvl2pPr marL="914400" lvl="1" indent="-228600" algn="l" rtl="0">
              <a:spcBef>
                <a:spcPts val="6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 rtl="0">
              <a:spcBef>
                <a:spcPts val="6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 rtl="0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 rtl="0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 rtl="0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 rtl="0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 rtl="0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 rtl="0">
              <a:spcBef>
                <a:spcPts val="600"/>
              </a:spcBef>
              <a:spcAft>
                <a:spcPts val="60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12" name="Google Shape;112;p15"/>
          <p:cNvSpPr txBox="1">
            <a:spLocks noGrp="1"/>
          </p:cNvSpPr>
          <p:nvPr>
            <p:ph type="dt" idx="10"/>
          </p:nvPr>
        </p:nvSpPr>
        <p:spPr>
          <a:xfrm>
            <a:off x="7430245" y="4629152"/>
            <a:ext cx="1200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15"/>
          <p:cNvSpPr txBox="1">
            <a:spLocks noGrp="1"/>
          </p:cNvSpPr>
          <p:nvPr>
            <p:ph type="ftr" idx="11"/>
          </p:nvPr>
        </p:nvSpPr>
        <p:spPr>
          <a:xfrm>
            <a:off x="533400" y="4629150"/>
            <a:ext cx="5811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15"/>
          <p:cNvSpPr txBox="1">
            <a:spLocks noGrp="1"/>
          </p:cNvSpPr>
          <p:nvPr>
            <p:ph type="sldNum" idx="12"/>
          </p:nvPr>
        </p:nvSpPr>
        <p:spPr>
          <a:xfrm>
            <a:off x="7774426" y="4183859"/>
            <a:ext cx="856800" cy="5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  <p:sp>
        <p:nvSpPr>
          <p:cNvPr id="115" name="Google Shape;115;p15"/>
          <p:cNvSpPr txBox="1"/>
          <p:nvPr/>
        </p:nvSpPr>
        <p:spPr>
          <a:xfrm>
            <a:off x="228600" y="532968"/>
            <a:ext cx="4572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8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</a:t>
            </a:r>
            <a:endParaRPr/>
          </a:p>
        </p:txBody>
      </p:sp>
      <p:sp>
        <p:nvSpPr>
          <p:cNvPr id="116" name="Google Shape;116;p15"/>
          <p:cNvSpPr txBox="1"/>
          <p:nvPr/>
        </p:nvSpPr>
        <p:spPr>
          <a:xfrm>
            <a:off x="7696200" y="2076451"/>
            <a:ext cx="4572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8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o o falso">
  <p:cSld name="Vero o falso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6"/>
          <p:cNvSpPr txBox="1">
            <a:spLocks noGrp="1"/>
          </p:cNvSpPr>
          <p:nvPr>
            <p:ph type="title"/>
          </p:nvPr>
        </p:nvSpPr>
        <p:spPr>
          <a:xfrm>
            <a:off x="533400" y="400050"/>
            <a:ext cx="7525800" cy="217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16"/>
          <p:cNvSpPr txBox="1">
            <a:spLocks noGrp="1"/>
          </p:cNvSpPr>
          <p:nvPr>
            <p:ph type="body" idx="1"/>
          </p:nvPr>
        </p:nvSpPr>
        <p:spPr>
          <a:xfrm>
            <a:off x="533400" y="2946400"/>
            <a:ext cx="6382500" cy="6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 rtl="0">
              <a:spcBef>
                <a:spcPts val="400"/>
              </a:spcBef>
              <a:spcAft>
                <a:spcPts val="0"/>
              </a:spcAft>
              <a:buSzPts val="1600"/>
              <a:buNone/>
              <a:defRPr sz="2000" b="0" cap="none">
                <a:solidFill>
                  <a:schemeClr val="lt1"/>
                </a:solidFill>
              </a:defRPr>
            </a:lvl1pPr>
            <a:lvl2pPr marL="914400" lvl="1" indent="-320040" algn="l" rtl="0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2pPr>
            <a:lvl3pPr marL="1371600" lvl="2" indent="-320039" algn="l" rtl="0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3pPr>
            <a:lvl4pPr marL="1828800" lvl="3" indent="-320039" algn="l" rtl="0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4pPr>
            <a:lvl5pPr marL="2286000" lvl="4" indent="-320039" algn="l" rtl="0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5pPr>
            <a:lvl6pPr marL="2743200" lvl="5" indent="-320039" algn="l" rtl="0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marL="3200400" lvl="6" indent="-320039" algn="l" rtl="0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marL="3657600" lvl="7" indent="-320040" algn="l" rtl="0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marL="4114800" lvl="8" indent="-320040" algn="l" rtl="0"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>
            <a:endParaRPr/>
          </a:p>
        </p:txBody>
      </p:sp>
      <p:sp>
        <p:nvSpPr>
          <p:cNvPr id="120" name="Google Shape;120;p16"/>
          <p:cNvSpPr txBox="1">
            <a:spLocks noGrp="1"/>
          </p:cNvSpPr>
          <p:nvPr>
            <p:ph type="body" idx="2"/>
          </p:nvPr>
        </p:nvSpPr>
        <p:spPr>
          <a:xfrm>
            <a:off x="533400" y="3575051"/>
            <a:ext cx="6382500" cy="9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 rtl="0">
              <a:spcBef>
                <a:spcPts val="36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BFBFBF"/>
                </a:solidFill>
              </a:defRPr>
            </a:lvl1pPr>
            <a:lvl2pPr marL="914400" lvl="1" indent="-228600" algn="l" rtl="0">
              <a:spcBef>
                <a:spcPts val="6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 rtl="0">
              <a:spcBef>
                <a:spcPts val="6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 rtl="0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 rtl="0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 rtl="0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 rtl="0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 rtl="0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 rtl="0">
              <a:spcBef>
                <a:spcPts val="600"/>
              </a:spcBef>
              <a:spcAft>
                <a:spcPts val="60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21" name="Google Shape;121;p16"/>
          <p:cNvSpPr txBox="1">
            <a:spLocks noGrp="1"/>
          </p:cNvSpPr>
          <p:nvPr>
            <p:ph type="dt" idx="10"/>
          </p:nvPr>
        </p:nvSpPr>
        <p:spPr>
          <a:xfrm>
            <a:off x="7430245" y="4629152"/>
            <a:ext cx="1200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16"/>
          <p:cNvSpPr txBox="1">
            <a:spLocks noGrp="1"/>
          </p:cNvSpPr>
          <p:nvPr>
            <p:ph type="ftr" idx="11"/>
          </p:nvPr>
        </p:nvSpPr>
        <p:spPr>
          <a:xfrm>
            <a:off x="533400" y="4629150"/>
            <a:ext cx="5811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16"/>
          <p:cNvSpPr txBox="1">
            <a:spLocks noGrp="1"/>
          </p:cNvSpPr>
          <p:nvPr>
            <p:ph type="sldNum" idx="12"/>
          </p:nvPr>
        </p:nvSpPr>
        <p:spPr>
          <a:xfrm>
            <a:off x="7774426" y="4183859"/>
            <a:ext cx="856800" cy="5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olo e testo verticale" type="vertTx">
  <p:cSld name="VERTICAL_TEXT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7"/>
          <p:cNvSpPr txBox="1">
            <a:spLocks noGrp="1"/>
          </p:cNvSpPr>
          <p:nvPr>
            <p:ph type="title"/>
          </p:nvPr>
        </p:nvSpPr>
        <p:spPr>
          <a:xfrm>
            <a:off x="533400" y="3371850"/>
            <a:ext cx="6555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17"/>
          <p:cNvSpPr txBox="1">
            <a:spLocks noGrp="1"/>
          </p:cNvSpPr>
          <p:nvPr>
            <p:ph type="body" idx="1"/>
          </p:nvPr>
        </p:nvSpPr>
        <p:spPr>
          <a:xfrm rot="5400000">
            <a:off x="2397917" y="-1464599"/>
            <a:ext cx="2825700" cy="655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 rtl="0">
              <a:spcBef>
                <a:spcPts val="360"/>
              </a:spcBef>
              <a:spcAft>
                <a:spcPts val="0"/>
              </a:spcAft>
              <a:buSzPts val="1440"/>
              <a:buChar char="▶"/>
              <a:defRPr/>
            </a:lvl1pPr>
            <a:lvl2pPr marL="914400" lvl="1" indent="-320040" algn="l" rtl="0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2pPr>
            <a:lvl3pPr marL="1371600" lvl="2" indent="-320039" algn="l" rtl="0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3pPr>
            <a:lvl4pPr marL="1828800" lvl="3" indent="-320039" algn="l" rtl="0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4pPr>
            <a:lvl5pPr marL="2286000" lvl="4" indent="-320039" algn="l" rtl="0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5pPr>
            <a:lvl6pPr marL="2743200" lvl="5" indent="-320039" algn="l" rtl="0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marL="3200400" lvl="6" indent="-320039" algn="l" rtl="0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marL="3657600" lvl="7" indent="-320040" algn="l" rtl="0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marL="4114800" lvl="8" indent="-320040" algn="l" rtl="0"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>
            <a:endParaRPr/>
          </a:p>
        </p:txBody>
      </p:sp>
      <p:sp>
        <p:nvSpPr>
          <p:cNvPr id="127" name="Google Shape;127;p17"/>
          <p:cNvSpPr txBox="1">
            <a:spLocks noGrp="1"/>
          </p:cNvSpPr>
          <p:nvPr>
            <p:ph type="dt" idx="10"/>
          </p:nvPr>
        </p:nvSpPr>
        <p:spPr>
          <a:xfrm>
            <a:off x="7430245" y="4629152"/>
            <a:ext cx="1200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17"/>
          <p:cNvSpPr txBox="1">
            <a:spLocks noGrp="1"/>
          </p:cNvSpPr>
          <p:nvPr>
            <p:ph type="ftr" idx="11"/>
          </p:nvPr>
        </p:nvSpPr>
        <p:spPr>
          <a:xfrm>
            <a:off x="533400" y="4629150"/>
            <a:ext cx="5811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17"/>
          <p:cNvSpPr txBox="1">
            <a:spLocks noGrp="1"/>
          </p:cNvSpPr>
          <p:nvPr>
            <p:ph type="sldNum" idx="12"/>
          </p:nvPr>
        </p:nvSpPr>
        <p:spPr>
          <a:xfrm>
            <a:off x="7774426" y="4183859"/>
            <a:ext cx="856800" cy="5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olo e testo verticale" type="vertTitleAndTx">
  <p:cSld name="VERTICAL_TITLE_AND_VERTICAL_TEXT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8"/>
          <p:cNvSpPr txBox="1">
            <a:spLocks noGrp="1"/>
          </p:cNvSpPr>
          <p:nvPr>
            <p:ph type="title"/>
          </p:nvPr>
        </p:nvSpPr>
        <p:spPr>
          <a:xfrm rot="5400000">
            <a:off x="5931150" y="1035300"/>
            <a:ext cx="3314700" cy="20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18"/>
          <p:cNvSpPr txBox="1">
            <a:spLocks noGrp="1"/>
          </p:cNvSpPr>
          <p:nvPr>
            <p:ph type="body" idx="1"/>
          </p:nvPr>
        </p:nvSpPr>
        <p:spPr>
          <a:xfrm rot="5400000">
            <a:off x="1401012" y="-467550"/>
            <a:ext cx="4114800" cy="58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 rtl="0">
              <a:spcBef>
                <a:spcPts val="360"/>
              </a:spcBef>
              <a:spcAft>
                <a:spcPts val="0"/>
              </a:spcAft>
              <a:buSzPts val="1440"/>
              <a:buChar char="▶"/>
              <a:defRPr/>
            </a:lvl1pPr>
            <a:lvl2pPr marL="914400" lvl="1" indent="-320040" algn="l" rtl="0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2pPr>
            <a:lvl3pPr marL="1371600" lvl="2" indent="-320039" algn="l" rtl="0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3pPr>
            <a:lvl4pPr marL="1828800" lvl="3" indent="-320039" algn="l" rtl="0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4pPr>
            <a:lvl5pPr marL="2286000" lvl="4" indent="-320039" algn="l" rtl="0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5pPr>
            <a:lvl6pPr marL="2743200" lvl="5" indent="-320039" algn="l" rtl="0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marL="3200400" lvl="6" indent="-320039" algn="l" rtl="0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marL="3657600" lvl="7" indent="-320040" algn="l" rtl="0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marL="4114800" lvl="8" indent="-320040" algn="l" rtl="0"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>
            <a:endParaRPr/>
          </a:p>
        </p:txBody>
      </p:sp>
      <p:sp>
        <p:nvSpPr>
          <p:cNvPr id="133" name="Google Shape;133;p18"/>
          <p:cNvSpPr txBox="1">
            <a:spLocks noGrp="1"/>
          </p:cNvSpPr>
          <p:nvPr>
            <p:ph type="dt" idx="10"/>
          </p:nvPr>
        </p:nvSpPr>
        <p:spPr>
          <a:xfrm>
            <a:off x="7430245" y="4629152"/>
            <a:ext cx="1200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18"/>
          <p:cNvSpPr txBox="1">
            <a:spLocks noGrp="1"/>
          </p:cNvSpPr>
          <p:nvPr>
            <p:ph type="ftr" idx="11"/>
          </p:nvPr>
        </p:nvSpPr>
        <p:spPr>
          <a:xfrm>
            <a:off x="533400" y="4629150"/>
            <a:ext cx="5811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18"/>
          <p:cNvSpPr txBox="1">
            <a:spLocks noGrp="1"/>
          </p:cNvSpPr>
          <p:nvPr>
            <p:ph type="sldNum" idx="12"/>
          </p:nvPr>
        </p:nvSpPr>
        <p:spPr>
          <a:xfrm>
            <a:off x="7774426" y="4183859"/>
            <a:ext cx="856800" cy="5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titolo" type="title">
  <p:cSld name="TITLE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oogle Shape;24;p3"/>
          <p:cNvGrpSpPr/>
          <p:nvPr/>
        </p:nvGrpSpPr>
        <p:grpSpPr>
          <a:xfrm>
            <a:off x="4335068" y="877448"/>
            <a:ext cx="4814700" cy="3745250"/>
            <a:chOff x="4335068" y="1169931"/>
            <a:chExt cx="4814700" cy="4993667"/>
          </a:xfrm>
        </p:grpSpPr>
        <p:cxnSp>
          <p:nvCxnSpPr>
            <p:cNvPr id="25" name="Google Shape;25;p3"/>
            <p:cNvCxnSpPr/>
            <p:nvPr/>
          </p:nvCxnSpPr>
          <p:spPr>
            <a:xfrm flipH="1">
              <a:off x="6009300" y="1169931"/>
              <a:ext cx="3134700" cy="31347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" name="Google Shape;26;p3"/>
            <p:cNvCxnSpPr/>
            <p:nvPr/>
          </p:nvCxnSpPr>
          <p:spPr>
            <a:xfrm flipH="1">
              <a:off x="4335068" y="1348898"/>
              <a:ext cx="4814700" cy="48147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" name="Google Shape;27;p3"/>
            <p:cNvCxnSpPr/>
            <p:nvPr/>
          </p:nvCxnSpPr>
          <p:spPr>
            <a:xfrm flipH="1">
              <a:off x="5225649" y="1469269"/>
              <a:ext cx="3912000" cy="39120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" name="Google Shape;28;p3"/>
            <p:cNvCxnSpPr/>
            <p:nvPr/>
          </p:nvCxnSpPr>
          <p:spPr>
            <a:xfrm flipH="1">
              <a:off x="5304600" y="1307856"/>
              <a:ext cx="3839400" cy="3839400"/>
            </a:xfrm>
            <a:prstGeom prst="straightConnector1">
              <a:avLst/>
            </a:prstGeom>
            <a:noFill/>
            <a:ln w="317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9" name="Google Shape;29;p3"/>
            <p:cNvCxnSpPr/>
            <p:nvPr/>
          </p:nvCxnSpPr>
          <p:spPr>
            <a:xfrm flipH="1">
              <a:off x="5707149" y="1770196"/>
              <a:ext cx="3430500" cy="3430500"/>
            </a:xfrm>
            <a:prstGeom prst="straightConnector1">
              <a:avLst/>
            </a:prstGeom>
            <a:noFill/>
            <a:ln w="317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30" name="Google Shape;30;p3"/>
          <p:cNvSpPr txBox="1">
            <a:spLocks noGrp="1"/>
          </p:cNvSpPr>
          <p:nvPr>
            <p:ph type="ctrTitle"/>
          </p:nvPr>
        </p:nvSpPr>
        <p:spPr>
          <a:xfrm>
            <a:off x="533400" y="400050"/>
            <a:ext cx="6154800" cy="23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entury Gothic"/>
              <a:buNone/>
              <a:defRPr sz="44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3"/>
          <p:cNvSpPr txBox="1">
            <a:spLocks noGrp="1"/>
          </p:cNvSpPr>
          <p:nvPr>
            <p:ph type="subTitle" idx="1"/>
          </p:nvPr>
        </p:nvSpPr>
        <p:spPr>
          <a:xfrm>
            <a:off x="533400" y="2882901"/>
            <a:ext cx="4954200" cy="14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 rtl="0">
              <a:spcBef>
                <a:spcPts val="400"/>
              </a:spcBef>
              <a:spcAft>
                <a:spcPts val="0"/>
              </a:spcAft>
              <a:buSzPts val="1600"/>
              <a:buNone/>
              <a:defRPr sz="2000">
                <a:solidFill>
                  <a:srgbClr val="BFBFBF"/>
                </a:solidFill>
              </a:defRPr>
            </a:lvl1pPr>
            <a:lvl2pPr lvl="1" algn="ctr" rtl="0">
              <a:spcBef>
                <a:spcPts val="600"/>
              </a:spcBef>
              <a:spcAft>
                <a:spcPts val="0"/>
              </a:spcAft>
              <a:buSzPts val="1440"/>
              <a:buNone/>
              <a:defRPr>
                <a:solidFill>
                  <a:srgbClr val="888888"/>
                </a:solidFill>
              </a:defRPr>
            </a:lvl2pPr>
            <a:lvl3pPr lvl="2" algn="ctr" rtl="0">
              <a:spcBef>
                <a:spcPts val="600"/>
              </a:spcBef>
              <a:spcAft>
                <a:spcPts val="0"/>
              </a:spcAft>
              <a:buSzPts val="1280"/>
              <a:buNone/>
              <a:defRPr>
                <a:solidFill>
                  <a:srgbClr val="888888"/>
                </a:solidFill>
              </a:defRPr>
            </a:lvl3pPr>
            <a:lvl4pPr lvl="3" algn="ctr" rtl="0">
              <a:spcBef>
                <a:spcPts val="600"/>
              </a:spcBef>
              <a:spcAft>
                <a:spcPts val="0"/>
              </a:spcAft>
              <a:buSzPts val="1120"/>
              <a:buNone/>
              <a:defRPr>
                <a:solidFill>
                  <a:srgbClr val="888888"/>
                </a:solidFill>
              </a:defRPr>
            </a:lvl4pPr>
            <a:lvl5pPr lvl="4" algn="ctr" rtl="0">
              <a:spcBef>
                <a:spcPts val="600"/>
              </a:spcBef>
              <a:spcAft>
                <a:spcPts val="0"/>
              </a:spcAft>
              <a:buSzPts val="1120"/>
              <a:buNone/>
              <a:defRPr>
                <a:solidFill>
                  <a:srgbClr val="888888"/>
                </a:solidFill>
              </a:defRPr>
            </a:lvl5pPr>
            <a:lvl6pPr lvl="5" algn="ctr" rtl="0">
              <a:spcBef>
                <a:spcPts val="600"/>
              </a:spcBef>
              <a:spcAft>
                <a:spcPts val="0"/>
              </a:spcAft>
              <a:buSzPts val="1120"/>
              <a:buNone/>
              <a:defRPr>
                <a:solidFill>
                  <a:srgbClr val="888888"/>
                </a:solidFill>
              </a:defRPr>
            </a:lvl6pPr>
            <a:lvl7pPr lvl="6" algn="ctr" rtl="0">
              <a:spcBef>
                <a:spcPts val="600"/>
              </a:spcBef>
              <a:spcAft>
                <a:spcPts val="0"/>
              </a:spcAft>
              <a:buSzPts val="1120"/>
              <a:buNone/>
              <a:defRPr>
                <a:solidFill>
                  <a:srgbClr val="888888"/>
                </a:solidFill>
              </a:defRPr>
            </a:lvl7pPr>
            <a:lvl8pPr lvl="7" algn="ctr" rtl="0">
              <a:spcBef>
                <a:spcPts val="600"/>
              </a:spcBef>
              <a:spcAft>
                <a:spcPts val="0"/>
              </a:spcAft>
              <a:buSzPts val="1120"/>
              <a:buNone/>
              <a:defRPr>
                <a:solidFill>
                  <a:srgbClr val="888888"/>
                </a:solidFill>
              </a:defRPr>
            </a:lvl8pPr>
            <a:lvl9pPr lvl="8" algn="ctr" rtl="0">
              <a:spcBef>
                <a:spcPts val="600"/>
              </a:spcBef>
              <a:spcAft>
                <a:spcPts val="600"/>
              </a:spcAft>
              <a:buSzPts val="112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2" name="Google Shape;32;p3"/>
          <p:cNvSpPr txBox="1">
            <a:spLocks noGrp="1"/>
          </p:cNvSpPr>
          <p:nvPr>
            <p:ph type="dt" idx="10"/>
          </p:nvPr>
        </p:nvSpPr>
        <p:spPr>
          <a:xfrm>
            <a:off x="7430245" y="4629152"/>
            <a:ext cx="1200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3"/>
          <p:cNvSpPr txBox="1">
            <a:spLocks noGrp="1"/>
          </p:cNvSpPr>
          <p:nvPr>
            <p:ph type="ftr" idx="11"/>
          </p:nvPr>
        </p:nvSpPr>
        <p:spPr>
          <a:xfrm>
            <a:off x="533400" y="4629150"/>
            <a:ext cx="5811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3"/>
          <p:cNvSpPr txBox="1">
            <a:spLocks noGrp="1"/>
          </p:cNvSpPr>
          <p:nvPr>
            <p:ph type="sldNum" idx="12"/>
          </p:nvPr>
        </p:nvSpPr>
        <p:spPr>
          <a:xfrm>
            <a:off x="7774426" y="4183859"/>
            <a:ext cx="856800" cy="5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estazione sezione" type="secHead">
  <p:cSld name="SECTION_HEADER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4"/>
          <p:cNvSpPr txBox="1">
            <a:spLocks noGrp="1"/>
          </p:cNvSpPr>
          <p:nvPr>
            <p:ph type="title"/>
          </p:nvPr>
        </p:nvSpPr>
        <p:spPr>
          <a:xfrm>
            <a:off x="533400" y="1485899"/>
            <a:ext cx="6402600" cy="17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 sz="3200" b="0" cap="none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body" idx="1"/>
          </p:nvPr>
        </p:nvSpPr>
        <p:spPr>
          <a:xfrm>
            <a:off x="533400" y="3365500"/>
            <a:ext cx="6402600" cy="11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 rtl="0">
              <a:spcBef>
                <a:spcPts val="36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BFBFBF"/>
                </a:solidFill>
              </a:defRPr>
            </a:lvl1pPr>
            <a:lvl2pPr marL="914400" lvl="1" indent="-228600" algn="l" rtl="0">
              <a:spcBef>
                <a:spcPts val="6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 rtl="0">
              <a:spcBef>
                <a:spcPts val="6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 rtl="0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 rtl="0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 rtl="0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 rtl="0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 rtl="0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 rtl="0">
              <a:spcBef>
                <a:spcPts val="600"/>
              </a:spcBef>
              <a:spcAft>
                <a:spcPts val="60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4"/>
          <p:cNvSpPr txBox="1">
            <a:spLocks noGrp="1"/>
          </p:cNvSpPr>
          <p:nvPr>
            <p:ph type="dt" idx="10"/>
          </p:nvPr>
        </p:nvSpPr>
        <p:spPr>
          <a:xfrm>
            <a:off x="7430245" y="4629152"/>
            <a:ext cx="1200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4"/>
          <p:cNvSpPr txBox="1">
            <a:spLocks noGrp="1"/>
          </p:cNvSpPr>
          <p:nvPr>
            <p:ph type="ftr" idx="11"/>
          </p:nvPr>
        </p:nvSpPr>
        <p:spPr>
          <a:xfrm>
            <a:off x="533400" y="4629150"/>
            <a:ext cx="5811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4"/>
          <p:cNvSpPr txBox="1">
            <a:spLocks noGrp="1"/>
          </p:cNvSpPr>
          <p:nvPr>
            <p:ph type="sldNum" idx="12"/>
          </p:nvPr>
        </p:nvSpPr>
        <p:spPr>
          <a:xfrm>
            <a:off x="7774426" y="4183859"/>
            <a:ext cx="856800" cy="5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ue contenuti" type="twoObj">
  <p:cSld name="TWO_OBJECTS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5"/>
          <p:cNvSpPr txBox="1">
            <a:spLocks noGrp="1"/>
          </p:cNvSpPr>
          <p:nvPr>
            <p:ph type="title"/>
          </p:nvPr>
        </p:nvSpPr>
        <p:spPr>
          <a:xfrm>
            <a:off x="533400" y="3371850"/>
            <a:ext cx="6555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 sz="32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body" idx="1"/>
          </p:nvPr>
        </p:nvSpPr>
        <p:spPr>
          <a:xfrm>
            <a:off x="533400" y="400050"/>
            <a:ext cx="3950100" cy="28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20040" algn="l" rtl="0">
              <a:spcBef>
                <a:spcPts val="360"/>
              </a:spcBef>
              <a:spcAft>
                <a:spcPts val="0"/>
              </a:spcAft>
              <a:buSzPts val="1440"/>
              <a:buChar char="▶"/>
              <a:defRPr/>
            </a:lvl1pPr>
            <a:lvl2pPr marL="914400" lvl="1" indent="-320040" algn="l" rtl="0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2pPr>
            <a:lvl3pPr marL="1371600" lvl="2" indent="-320039" algn="l" rtl="0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3pPr>
            <a:lvl4pPr marL="1828800" lvl="3" indent="-320039" algn="l" rtl="0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4pPr>
            <a:lvl5pPr marL="2286000" lvl="4" indent="-320039" algn="l" rtl="0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5pPr>
            <a:lvl6pPr marL="2743200" lvl="5" indent="-320039" algn="l" rtl="0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marL="3200400" lvl="6" indent="-320039" algn="l" rtl="0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marL="3657600" lvl="7" indent="-320040" algn="l" rtl="0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marL="4114800" lvl="8" indent="-320040" algn="l" rtl="0"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body" idx="2"/>
          </p:nvPr>
        </p:nvSpPr>
        <p:spPr>
          <a:xfrm>
            <a:off x="4662362" y="400050"/>
            <a:ext cx="3948300" cy="28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20040" algn="l" rtl="0">
              <a:spcBef>
                <a:spcPts val="360"/>
              </a:spcBef>
              <a:spcAft>
                <a:spcPts val="0"/>
              </a:spcAft>
              <a:buSzPts val="1440"/>
              <a:buChar char="▶"/>
              <a:defRPr/>
            </a:lvl1pPr>
            <a:lvl2pPr marL="914400" lvl="1" indent="-320040" algn="l" rtl="0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2pPr>
            <a:lvl3pPr marL="1371600" lvl="2" indent="-320039" algn="l" rtl="0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3pPr>
            <a:lvl4pPr marL="1828800" lvl="3" indent="-320039" algn="l" rtl="0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4pPr>
            <a:lvl5pPr marL="2286000" lvl="4" indent="-320039" algn="l" rtl="0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5pPr>
            <a:lvl6pPr marL="2743200" lvl="5" indent="-320039" algn="l" rtl="0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marL="3200400" lvl="6" indent="-320039" algn="l" rtl="0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marL="3657600" lvl="7" indent="-320040" algn="l" rtl="0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marL="4114800" lvl="8" indent="-320040" algn="l" rtl="0"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>
            <a:endParaRPr/>
          </a:p>
        </p:txBody>
      </p:sp>
      <p:sp>
        <p:nvSpPr>
          <p:cNvPr id="45" name="Google Shape;45;p5"/>
          <p:cNvSpPr txBox="1">
            <a:spLocks noGrp="1"/>
          </p:cNvSpPr>
          <p:nvPr>
            <p:ph type="dt" idx="10"/>
          </p:nvPr>
        </p:nvSpPr>
        <p:spPr>
          <a:xfrm>
            <a:off x="7430245" y="4629152"/>
            <a:ext cx="1200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5"/>
          <p:cNvSpPr txBox="1">
            <a:spLocks noGrp="1"/>
          </p:cNvSpPr>
          <p:nvPr>
            <p:ph type="ftr" idx="11"/>
          </p:nvPr>
        </p:nvSpPr>
        <p:spPr>
          <a:xfrm>
            <a:off x="533400" y="4629150"/>
            <a:ext cx="5811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5"/>
          <p:cNvSpPr txBox="1">
            <a:spLocks noGrp="1"/>
          </p:cNvSpPr>
          <p:nvPr>
            <p:ph type="sldNum" idx="12"/>
          </p:nvPr>
        </p:nvSpPr>
        <p:spPr>
          <a:xfrm>
            <a:off x="7774426" y="4183859"/>
            <a:ext cx="856800" cy="5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fronto" type="twoTxTwoObj">
  <p:cSld name="TWO_OBJECTS_WITH_TEXT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6"/>
          <p:cNvSpPr txBox="1">
            <a:spLocks noGrp="1"/>
          </p:cNvSpPr>
          <p:nvPr>
            <p:ph type="title"/>
          </p:nvPr>
        </p:nvSpPr>
        <p:spPr>
          <a:xfrm>
            <a:off x="533400" y="3371850"/>
            <a:ext cx="6555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 sz="32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6"/>
          <p:cNvSpPr txBox="1">
            <a:spLocks noGrp="1"/>
          </p:cNvSpPr>
          <p:nvPr>
            <p:ph type="body" idx="1"/>
          </p:nvPr>
        </p:nvSpPr>
        <p:spPr>
          <a:xfrm>
            <a:off x="762001" y="400050"/>
            <a:ext cx="3717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 rtl="0">
              <a:spcBef>
                <a:spcPts val="480"/>
              </a:spcBef>
              <a:spcAft>
                <a:spcPts val="0"/>
              </a:spcAft>
              <a:buSzPts val="1920"/>
              <a:buNone/>
              <a:defRPr sz="2400" b="0" cap="none">
                <a:solidFill>
                  <a:schemeClr val="lt1"/>
                </a:solidFill>
              </a:defRPr>
            </a:lvl1pPr>
            <a:lvl2pPr marL="914400" lvl="1" indent="-228600" algn="l" rtl="0">
              <a:spcBef>
                <a:spcPts val="6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 rtl="0">
              <a:spcBef>
                <a:spcPts val="6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 rtl="0">
              <a:spcBef>
                <a:spcPts val="6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 rtl="0">
              <a:spcBef>
                <a:spcPts val="6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 rtl="0">
              <a:spcBef>
                <a:spcPts val="6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 rtl="0">
              <a:spcBef>
                <a:spcPts val="6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 rtl="0">
              <a:spcBef>
                <a:spcPts val="6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 rtl="0">
              <a:spcBef>
                <a:spcPts val="600"/>
              </a:spcBef>
              <a:spcAft>
                <a:spcPts val="60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51" name="Google Shape;51;p6"/>
          <p:cNvSpPr txBox="1">
            <a:spLocks noGrp="1"/>
          </p:cNvSpPr>
          <p:nvPr>
            <p:ph type="body" idx="2"/>
          </p:nvPr>
        </p:nvSpPr>
        <p:spPr>
          <a:xfrm>
            <a:off x="533399" y="857250"/>
            <a:ext cx="3945600" cy="236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 rtl="0">
              <a:spcBef>
                <a:spcPts val="360"/>
              </a:spcBef>
              <a:spcAft>
                <a:spcPts val="0"/>
              </a:spcAft>
              <a:buSzPts val="1440"/>
              <a:buChar char="▶"/>
              <a:defRPr/>
            </a:lvl1pPr>
            <a:lvl2pPr marL="914400" lvl="1" indent="-320040" algn="l" rtl="0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2pPr>
            <a:lvl3pPr marL="1371600" lvl="2" indent="-320039" algn="l" rtl="0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3pPr>
            <a:lvl4pPr marL="1828800" lvl="3" indent="-320039" algn="l" rtl="0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4pPr>
            <a:lvl5pPr marL="2286000" lvl="4" indent="-320039" algn="l" rtl="0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5pPr>
            <a:lvl6pPr marL="2743200" lvl="5" indent="-320039" algn="l" rtl="0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marL="3200400" lvl="6" indent="-320039" algn="l" rtl="0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marL="3657600" lvl="7" indent="-320040" algn="l" rtl="0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marL="4114800" lvl="8" indent="-320040" algn="l" rtl="0"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>
            <a:endParaRPr/>
          </a:p>
        </p:txBody>
      </p:sp>
      <p:sp>
        <p:nvSpPr>
          <p:cNvPr id="52" name="Google Shape;52;p6"/>
          <p:cNvSpPr txBox="1">
            <a:spLocks noGrp="1"/>
          </p:cNvSpPr>
          <p:nvPr>
            <p:ph type="body" idx="3"/>
          </p:nvPr>
        </p:nvSpPr>
        <p:spPr>
          <a:xfrm>
            <a:off x="4855016" y="425054"/>
            <a:ext cx="3764100" cy="43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 rtl="0">
              <a:spcBef>
                <a:spcPts val="480"/>
              </a:spcBef>
              <a:spcAft>
                <a:spcPts val="0"/>
              </a:spcAft>
              <a:buSzPts val="1920"/>
              <a:buNone/>
              <a:defRPr sz="2400" b="0" cap="none">
                <a:solidFill>
                  <a:schemeClr val="lt1"/>
                </a:solidFill>
              </a:defRPr>
            </a:lvl1pPr>
            <a:lvl2pPr marL="914400" lvl="1" indent="-228600" algn="l" rtl="0">
              <a:spcBef>
                <a:spcPts val="6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 rtl="0">
              <a:spcBef>
                <a:spcPts val="6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 rtl="0">
              <a:spcBef>
                <a:spcPts val="6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 rtl="0">
              <a:spcBef>
                <a:spcPts val="6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 rtl="0">
              <a:spcBef>
                <a:spcPts val="6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 rtl="0">
              <a:spcBef>
                <a:spcPts val="6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 rtl="0">
              <a:spcBef>
                <a:spcPts val="6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 rtl="0">
              <a:spcBef>
                <a:spcPts val="600"/>
              </a:spcBef>
              <a:spcAft>
                <a:spcPts val="60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53" name="Google Shape;53;p6"/>
          <p:cNvSpPr txBox="1">
            <a:spLocks noGrp="1"/>
          </p:cNvSpPr>
          <p:nvPr>
            <p:ph type="body" idx="4"/>
          </p:nvPr>
        </p:nvSpPr>
        <p:spPr>
          <a:xfrm>
            <a:off x="4662362" y="857250"/>
            <a:ext cx="3956700" cy="23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 rtl="0">
              <a:spcBef>
                <a:spcPts val="360"/>
              </a:spcBef>
              <a:spcAft>
                <a:spcPts val="0"/>
              </a:spcAft>
              <a:buSzPts val="1440"/>
              <a:buChar char="▶"/>
              <a:defRPr/>
            </a:lvl1pPr>
            <a:lvl2pPr marL="914400" lvl="1" indent="-320040" algn="l" rtl="0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2pPr>
            <a:lvl3pPr marL="1371600" lvl="2" indent="-320039" algn="l" rtl="0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3pPr>
            <a:lvl4pPr marL="1828800" lvl="3" indent="-320039" algn="l" rtl="0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4pPr>
            <a:lvl5pPr marL="2286000" lvl="4" indent="-320039" algn="l" rtl="0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5pPr>
            <a:lvl6pPr marL="2743200" lvl="5" indent="-320039" algn="l" rtl="0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marL="3200400" lvl="6" indent="-320039" algn="l" rtl="0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marL="3657600" lvl="7" indent="-320040" algn="l" rtl="0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marL="4114800" lvl="8" indent="-320040" algn="l" rtl="0"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>
            <a:endParaRPr/>
          </a:p>
        </p:txBody>
      </p:sp>
      <p:sp>
        <p:nvSpPr>
          <p:cNvPr id="54" name="Google Shape;54;p6"/>
          <p:cNvSpPr txBox="1">
            <a:spLocks noGrp="1"/>
          </p:cNvSpPr>
          <p:nvPr>
            <p:ph type="dt" idx="10"/>
          </p:nvPr>
        </p:nvSpPr>
        <p:spPr>
          <a:xfrm>
            <a:off x="7430245" y="4629152"/>
            <a:ext cx="1200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6"/>
          <p:cNvSpPr txBox="1">
            <a:spLocks noGrp="1"/>
          </p:cNvSpPr>
          <p:nvPr>
            <p:ph type="ftr" idx="11"/>
          </p:nvPr>
        </p:nvSpPr>
        <p:spPr>
          <a:xfrm>
            <a:off x="533400" y="4629150"/>
            <a:ext cx="5811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6"/>
          <p:cNvSpPr txBox="1">
            <a:spLocks noGrp="1"/>
          </p:cNvSpPr>
          <p:nvPr>
            <p:ph type="sldNum" idx="12"/>
          </p:nvPr>
        </p:nvSpPr>
        <p:spPr>
          <a:xfrm>
            <a:off x="7774426" y="4183859"/>
            <a:ext cx="856800" cy="5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titolo" type="titleOnly">
  <p:cSld name="TITLE_ONLY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7"/>
          <p:cNvSpPr txBox="1">
            <a:spLocks noGrp="1"/>
          </p:cNvSpPr>
          <p:nvPr>
            <p:ph type="title"/>
          </p:nvPr>
        </p:nvSpPr>
        <p:spPr>
          <a:xfrm>
            <a:off x="533400" y="3371850"/>
            <a:ext cx="6555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 sz="32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7"/>
          <p:cNvSpPr txBox="1">
            <a:spLocks noGrp="1"/>
          </p:cNvSpPr>
          <p:nvPr>
            <p:ph type="dt" idx="10"/>
          </p:nvPr>
        </p:nvSpPr>
        <p:spPr>
          <a:xfrm>
            <a:off x="7430245" y="4629152"/>
            <a:ext cx="1200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7"/>
          <p:cNvSpPr txBox="1">
            <a:spLocks noGrp="1"/>
          </p:cNvSpPr>
          <p:nvPr>
            <p:ph type="ftr" idx="11"/>
          </p:nvPr>
        </p:nvSpPr>
        <p:spPr>
          <a:xfrm>
            <a:off x="533400" y="4629150"/>
            <a:ext cx="5811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7"/>
          <p:cNvSpPr txBox="1">
            <a:spLocks noGrp="1"/>
          </p:cNvSpPr>
          <p:nvPr>
            <p:ph type="sldNum" idx="12"/>
          </p:nvPr>
        </p:nvSpPr>
        <p:spPr>
          <a:xfrm>
            <a:off x="7774426" y="4183859"/>
            <a:ext cx="856800" cy="5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uota" type="blank">
  <p:cSld name="BLANK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8"/>
          <p:cNvSpPr txBox="1">
            <a:spLocks noGrp="1"/>
          </p:cNvSpPr>
          <p:nvPr>
            <p:ph type="dt" idx="10"/>
          </p:nvPr>
        </p:nvSpPr>
        <p:spPr>
          <a:xfrm>
            <a:off x="7430245" y="4629152"/>
            <a:ext cx="1200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8"/>
          <p:cNvSpPr txBox="1">
            <a:spLocks noGrp="1"/>
          </p:cNvSpPr>
          <p:nvPr>
            <p:ph type="ftr" idx="11"/>
          </p:nvPr>
        </p:nvSpPr>
        <p:spPr>
          <a:xfrm>
            <a:off x="533400" y="4629150"/>
            <a:ext cx="5811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8"/>
          <p:cNvSpPr txBox="1">
            <a:spLocks noGrp="1"/>
          </p:cNvSpPr>
          <p:nvPr>
            <p:ph type="sldNum" idx="12"/>
          </p:nvPr>
        </p:nvSpPr>
        <p:spPr>
          <a:xfrm>
            <a:off x="7774426" y="4183859"/>
            <a:ext cx="856800" cy="5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uto con didascalia" type="objTx">
  <p:cSld name="OBJECT_WITH_CAPTION_TEX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9"/>
          <p:cNvSpPr txBox="1">
            <a:spLocks noGrp="1"/>
          </p:cNvSpPr>
          <p:nvPr>
            <p:ph type="title"/>
          </p:nvPr>
        </p:nvSpPr>
        <p:spPr>
          <a:xfrm>
            <a:off x="5418667" y="400050"/>
            <a:ext cx="3200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entury Gothic"/>
              <a:buNone/>
              <a:defRPr sz="2000" b="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body" idx="1"/>
          </p:nvPr>
        </p:nvSpPr>
        <p:spPr>
          <a:xfrm>
            <a:off x="533399" y="400050"/>
            <a:ext cx="44388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20040" algn="l" rtl="0">
              <a:spcBef>
                <a:spcPts val="360"/>
              </a:spcBef>
              <a:spcAft>
                <a:spcPts val="0"/>
              </a:spcAft>
              <a:buSzPts val="1440"/>
              <a:buChar char="▶"/>
              <a:defRPr/>
            </a:lvl1pPr>
            <a:lvl2pPr marL="914400" lvl="1" indent="-320040" algn="l" rtl="0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2pPr>
            <a:lvl3pPr marL="1371600" lvl="2" indent="-320039" algn="l" rtl="0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3pPr>
            <a:lvl4pPr marL="1828800" lvl="3" indent="-320039" algn="l" rtl="0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4pPr>
            <a:lvl5pPr marL="2286000" lvl="4" indent="-320039" algn="l" rtl="0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5pPr>
            <a:lvl6pPr marL="2743200" lvl="5" indent="-320039" algn="l" rtl="0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marL="3200400" lvl="6" indent="-320039" algn="l" rtl="0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marL="3657600" lvl="7" indent="-320040" algn="l" rtl="0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marL="4114800" lvl="8" indent="-320040" algn="l" rtl="0"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body" idx="2"/>
          </p:nvPr>
        </p:nvSpPr>
        <p:spPr>
          <a:xfrm>
            <a:off x="5418667" y="1657352"/>
            <a:ext cx="3200400" cy="15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 rtl="0">
              <a:spcBef>
                <a:spcPts val="320"/>
              </a:spcBef>
              <a:spcAft>
                <a:spcPts val="0"/>
              </a:spcAft>
              <a:buSzPts val="1280"/>
              <a:buNone/>
              <a:defRPr sz="1600"/>
            </a:lvl1pPr>
            <a:lvl2pPr marL="914400" lvl="1" indent="-228600" algn="l" rtl="0">
              <a:spcBef>
                <a:spcPts val="6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 rtl="0">
              <a:spcBef>
                <a:spcPts val="6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 rtl="0">
              <a:spcBef>
                <a:spcPts val="6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 rtl="0">
              <a:spcBef>
                <a:spcPts val="6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 rtl="0">
              <a:spcBef>
                <a:spcPts val="6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 rtl="0">
              <a:spcBef>
                <a:spcPts val="6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 rtl="0">
              <a:spcBef>
                <a:spcPts val="6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 rtl="0">
              <a:spcBef>
                <a:spcPts val="600"/>
              </a:spcBef>
              <a:spcAft>
                <a:spcPts val="60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70" name="Google Shape;70;p9"/>
          <p:cNvSpPr txBox="1">
            <a:spLocks noGrp="1"/>
          </p:cNvSpPr>
          <p:nvPr>
            <p:ph type="dt" idx="10"/>
          </p:nvPr>
        </p:nvSpPr>
        <p:spPr>
          <a:xfrm>
            <a:off x="7430245" y="4629152"/>
            <a:ext cx="1200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9"/>
          <p:cNvSpPr txBox="1">
            <a:spLocks noGrp="1"/>
          </p:cNvSpPr>
          <p:nvPr>
            <p:ph type="ftr" idx="11"/>
          </p:nvPr>
        </p:nvSpPr>
        <p:spPr>
          <a:xfrm>
            <a:off x="533400" y="4629150"/>
            <a:ext cx="5811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9"/>
          <p:cNvSpPr txBox="1">
            <a:spLocks noGrp="1"/>
          </p:cNvSpPr>
          <p:nvPr>
            <p:ph type="sldNum" idx="12"/>
          </p:nvPr>
        </p:nvSpPr>
        <p:spPr>
          <a:xfrm>
            <a:off x="7774426" y="4183859"/>
            <a:ext cx="856800" cy="5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magine con didascalia" type="picTx">
  <p:cSld name="PICTURE_WITH_CAPTION_TEX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0"/>
          <p:cNvSpPr txBox="1">
            <a:spLocks noGrp="1"/>
          </p:cNvSpPr>
          <p:nvPr>
            <p:ph type="title"/>
          </p:nvPr>
        </p:nvSpPr>
        <p:spPr>
          <a:xfrm>
            <a:off x="4495800" y="1085850"/>
            <a:ext cx="35634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entury Gothic"/>
              <a:buNone/>
              <a:defRPr sz="2400" b="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0"/>
          <p:cNvSpPr>
            <a:spLocks noGrp="1"/>
          </p:cNvSpPr>
          <p:nvPr>
            <p:ph type="pic" idx="2"/>
          </p:nvPr>
        </p:nvSpPr>
        <p:spPr>
          <a:xfrm>
            <a:off x="762000" y="685800"/>
            <a:ext cx="3281100" cy="3600600"/>
          </a:xfrm>
          <a:prstGeom prst="snip2DiagRect">
            <a:avLst>
              <a:gd name="adj1" fmla="val 10815"/>
              <a:gd name="adj2" fmla="val 0"/>
            </a:avLst>
          </a:prstGeom>
          <a:noFill/>
          <a:ln w="15875" cap="flat" cmpd="sng">
            <a:solidFill>
              <a:schemeClr val="lt1">
                <a:alpha val="40000"/>
              </a:schemeClr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6" name="Google Shape;76;p10"/>
          <p:cNvSpPr txBox="1">
            <a:spLocks noGrp="1"/>
          </p:cNvSpPr>
          <p:nvPr>
            <p:ph type="body" idx="1"/>
          </p:nvPr>
        </p:nvSpPr>
        <p:spPr>
          <a:xfrm>
            <a:off x="4496027" y="2057400"/>
            <a:ext cx="3564300" cy="15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 rtl="0">
              <a:spcBef>
                <a:spcPts val="360"/>
              </a:spcBef>
              <a:spcAft>
                <a:spcPts val="0"/>
              </a:spcAft>
              <a:buSzPts val="1440"/>
              <a:buNone/>
              <a:defRPr sz="1800"/>
            </a:lvl1pPr>
            <a:lvl2pPr marL="914400" lvl="1" indent="-228600" algn="l" rtl="0">
              <a:spcBef>
                <a:spcPts val="6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 rtl="0">
              <a:spcBef>
                <a:spcPts val="6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 rtl="0">
              <a:spcBef>
                <a:spcPts val="6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 rtl="0">
              <a:spcBef>
                <a:spcPts val="6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 rtl="0">
              <a:spcBef>
                <a:spcPts val="6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 rtl="0">
              <a:spcBef>
                <a:spcPts val="6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 rtl="0">
              <a:spcBef>
                <a:spcPts val="6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 rtl="0">
              <a:spcBef>
                <a:spcPts val="600"/>
              </a:spcBef>
              <a:spcAft>
                <a:spcPts val="60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77" name="Google Shape;77;p10"/>
          <p:cNvSpPr txBox="1">
            <a:spLocks noGrp="1"/>
          </p:cNvSpPr>
          <p:nvPr>
            <p:ph type="dt" idx="10"/>
          </p:nvPr>
        </p:nvSpPr>
        <p:spPr>
          <a:xfrm>
            <a:off x="7430245" y="4629152"/>
            <a:ext cx="1200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0"/>
          <p:cNvSpPr txBox="1">
            <a:spLocks noGrp="1"/>
          </p:cNvSpPr>
          <p:nvPr>
            <p:ph type="ftr" idx="11"/>
          </p:nvPr>
        </p:nvSpPr>
        <p:spPr>
          <a:xfrm>
            <a:off x="533400" y="4629150"/>
            <a:ext cx="5811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0"/>
          <p:cNvSpPr txBox="1">
            <a:spLocks noGrp="1"/>
          </p:cNvSpPr>
          <p:nvPr>
            <p:ph type="sldNum" idx="12"/>
          </p:nvPr>
        </p:nvSpPr>
        <p:spPr>
          <a:xfrm>
            <a:off x="7774426" y="4183859"/>
            <a:ext cx="856800" cy="5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6;p1"/>
          <p:cNvGrpSpPr/>
          <p:nvPr/>
        </p:nvGrpSpPr>
        <p:grpSpPr>
          <a:xfrm>
            <a:off x="6670585" y="2921092"/>
            <a:ext cx="2470587" cy="1994079"/>
            <a:chOff x="6686934" y="3259666"/>
            <a:chExt cx="2982000" cy="3209011"/>
          </a:xfrm>
        </p:grpSpPr>
        <p:cxnSp>
          <p:nvCxnSpPr>
            <p:cNvPr id="7" name="Google Shape;7;p1"/>
            <p:cNvCxnSpPr/>
            <p:nvPr/>
          </p:nvCxnSpPr>
          <p:spPr>
            <a:xfrm flipH="1">
              <a:off x="8756034" y="3259666"/>
              <a:ext cx="912900" cy="9129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" name="Google Shape;8;p1"/>
            <p:cNvCxnSpPr/>
            <p:nvPr/>
          </p:nvCxnSpPr>
          <p:spPr>
            <a:xfrm flipH="1">
              <a:off x="6686934" y="3486677"/>
              <a:ext cx="2982000" cy="29820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" name="Google Shape;9;p1"/>
            <p:cNvCxnSpPr/>
            <p:nvPr/>
          </p:nvCxnSpPr>
          <p:spPr>
            <a:xfrm flipH="1">
              <a:off x="7772334" y="3581400"/>
              <a:ext cx="1896600" cy="18966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" name="Google Shape;10;p1"/>
            <p:cNvCxnSpPr/>
            <p:nvPr/>
          </p:nvCxnSpPr>
          <p:spPr>
            <a:xfrm flipH="1">
              <a:off x="7923252" y="3433394"/>
              <a:ext cx="1739700" cy="1739700"/>
            </a:xfrm>
            <a:prstGeom prst="straightConnector1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1" name="Google Shape;11;p1"/>
            <p:cNvCxnSpPr/>
            <p:nvPr/>
          </p:nvCxnSpPr>
          <p:spPr>
            <a:xfrm flipH="1">
              <a:off x="8399052" y="3985317"/>
              <a:ext cx="1263900" cy="1263900"/>
            </a:xfrm>
            <a:prstGeom prst="straightConnector1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2" name="Google Shape;12;p1"/>
          <p:cNvSpPr txBox="1">
            <a:spLocks noGrp="1"/>
          </p:cNvSpPr>
          <p:nvPr>
            <p:ph type="title"/>
          </p:nvPr>
        </p:nvSpPr>
        <p:spPr>
          <a:xfrm>
            <a:off x="533400" y="3371850"/>
            <a:ext cx="6555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 sz="3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body" idx="1"/>
          </p:nvPr>
        </p:nvSpPr>
        <p:spPr>
          <a:xfrm>
            <a:off x="533400" y="400051"/>
            <a:ext cx="6555000" cy="28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3302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▶"/>
              <a:defRPr sz="2000" b="0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20040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40"/>
              <a:buFont typeface="Noto Sans Symbols"/>
              <a:buChar char="▶"/>
              <a:defRPr sz="1800" b="0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09880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80"/>
              <a:buFont typeface="Noto Sans Symbols"/>
              <a:buChar char="▶"/>
              <a:defRPr sz="1600" b="0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99719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99720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99720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99720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99720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99720" algn="l" rtl="0">
              <a:spcBef>
                <a:spcPts val="600"/>
              </a:spcBef>
              <a:spcAft>
                <a:spcPts val="600"/>
              </a:spcAft>
              <a:buClr>
                <a:schemeClr val="l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dt" idx="10"/>
          </p:nvPr>
        </p:nvSpPr>
        <p:spPr>
          <a:xfrm>
            <a:off x="7430245" y="4629152"/>
            <a:ext cx="1200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5" name="Google Shape;15;p1"/>
          <p:cNvSpPr txBox="1">
            <a:spLocks noGrp="1"/>
          </p:cNvSpPr>
          <p:nvPr>
            <p:ph type="ftr" idx="11"/>
          </p:nvPr>
        </p:nvSpPr>
        <p:spPr>
          <a:xfrm>
            <a:off x="533400" y="4629150"/>
            <a:ext cx="5811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6" name="Google Shape;16;p1"/>
          <p:cNvSpPr txBox="1">
            <a:spLocks noGrp="1"/>
          </p:cNvSpPr>
          <p:nvPr>
            <p:ph type="sldNum" idx="12"/>
          </p:nvPr>
        </p:nvSpPr>
        <p:spPr>
          <a:xfrm>
            <a:off x="7774426" y="4183859"/>
            <a:ext cx="856800" cy="5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28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28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28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28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28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28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28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28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28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18" Type="http://schemas.openxmlformats.org/officeDocument/2006/relationships/image" Target="../media/image29.png"/><Relationship Id="rId3" Type="http://schemas.openxmlformats.org/officeDocument/2006/relationships/image" Target="../media/image2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17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27.png"/><Relationship Id="rId20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10" Type="http://schemas.openxmlformats.org/officeDocument/2006/relationships/image" Target="../media/image21.png"/><Relationship Id="rId19" Type="http://schemas.openxmlformats.org/officeDocument/2006/relationships/image" Target="../media/image30.png"/><Relationship Id="rId4" Type="http://schemas.openxmlformats.org/officeDocument/2006/relationships/image" Target="../media/image1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1.png"/><Relationship Id="rId4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png"/><Relationship Id="rId4" Type="http://schemas.openxmlformats.org/officeDocument/2006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5.pn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hyperlink" Target="https://ergast.com/mrd/" TargetMode="External"/><Relationship Id="rId7" Type="http://schemas.openxmlformats.org/officeDocument/2006/relationships/hyperlink" Target="https://github.com/Imagin-io/country-nationality-list/tree/master" TargetMode="External"/><Relationship Id="rId12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toUpperCase78/formula1-datasets" TargetMode="External"/><Relationship Id="rId11" Type="http://schemas.openxmlformats.org/officeDocument/2006/relationships/image" Target="../media/image6.png"/><Relationship Id="rId5" Type="http://schemas.openxmlformats.org/officeDocument/2006/relationships/hyperlink" Target="https://ratings-api.ea.com/v2/entities/f1-23-drivers-ratings" TargetMode="External"/><Relationship Id="rId10" Type="http://schemas.openxmlformats.org/officeDocument/2006/relationships/image" Target="../media/image5.png"/><Relationship Id="rId4" Type="http://schemas.openxmlformats.org/officeDocument/2006/relationships/hyperlink" Target="https://www.kaggle.com/datasets/rohanrao/formula-1-world-championship-1950-2020" TargetMode="External"/><Relationship Id="rId9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9.png"/><Relationship Id="rId4" Type="http://schemas.openxmlformats.org/officeDocument/2006/relationships/image" Target="../media/image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4.png"/><Relationship Id="rId4" Type="http://schemas.openxmlformats.org/officeDocument/2006/relationships/image" Target="../media/image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5.pn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9"/>
          <p:cNvSpPr txBox="1">
            <a:spLocks noGrp="1"/>
          </p:cNvSpPr>
          <p:nvPr>
            <p:ph type="title"/>
          </p:nvPr>
        </p:nvSpPr>
        <p:spPr>
          <a:xfrm>
            <a:off x="2274250" y="3044425"/>
            <a:ext cx="5192100" cy="1143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400">
                <a:solidFill>
                  <a:srgbClr val="9E9E9E"/>
                </a:solidFill>
                <a:latin typeface="Formula1 Display Regular" panose="02000000000000000000" pitchFamily="50" charset="0"/>
              </a:rPr>
              <a:t>Developed by:</a:t>
            </a:r>
            <a:endParaRPr sz="1400">
              <a:solidFill>
                <a:srgbClr val="9E9E9E"/>
              </a:solidFill>
              <a:latin typeface="Formula1 Display Regular" panose="02000000000000000000" pitchFamily="50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700">
                <a:latin typeface="Formula1 Display Regular" panose="02000000000000000000" pitchFamily="50" charset="0"/>
              </a:rPr>
              <a:t>chriSTIAN Marchiori</a:t>
            </a:r>
            <a:endParaRPr sz="1700">
              <a:latin typeface="Formula1 Display Regular" panose="02000000000000000000" pitchFamily="50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700">
                <a:latin typeface="Formula1 Display Regular" panose="02000000000000000000" pitchFamily="50" charset="0"/>
              </a:rPr>
              <a:t>FAbio Zanini</a:t>
            </a:r>
            <a:endParaRPr sz="1700">
              <a:latin typeface="Formula1 Display Regular" panose="02000000000000000000" pitchFamily="50" charset="0"/>
            </a:endParaRPr>
          </a:p>
        </p:txBody>
      </p:sp>
      <p:pic>
        <p:nvPicPr>
          <p:cNvPr id="141" name="Google Shape;14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4513" y="2243700"/>
            <a:ext cx="4374975" cy="6561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  <a:reflection stA="15000" endPos="25000" dist="38100" dir="5400000" fadeDir="5400012" sy="-100000" algn="bl" rotWithShape="0"/>
          </a:effectLst>
        </p:spPr>
      </p:pic>
      <p:pic>
        <p:nvPicPr>
          <p:cNvPr id="142" name="Google Shape;14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94925" y="166975"/>
            <a:ext cx="2554151" cy="739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0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5700" y="1385220"/>
            <a:ext cx="5772600" cy="3610681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25"/>
          <p:cNvSpPr txBox="1">
            <a:spLocks noGrp="1"/>
          </p:cNvSpPr>
          <p:nvPr>
            <p:ph type="title"/>
          </p:nvPr>
        </p:nvSpPr>
        <p:spPr>
          <a:xfrm>
            <a:off x="529575" y="726488"/>
            <a:ext cx="6555000" cy="795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Formula1 Display Regular" panose="02000000000000000000" pitchFamily="50" charset="0"/>
              </a:rPr>
              <a:t>Graph Schema</a:t>
            </a:r>
            <a:endParaRPr>
              <a:latin typeface="Formula1 Display Regular" panose="02000000000000000000" pitchFamily="50" charset="0"/>
            </a:endParaRPr>
          </a:p>
        </p:txBody>
      </p:sp>
      <p:pic>
        <p:nvPicPr>
          <p:cNvPr id="208" name="Google Shape;208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0500" y="171750"/>
            <a:ext cx="1861050" cy="53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08275" y="205100"/>
            <a:ext cx="2186976" cy="327975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5"/>
          <p:cNvSpPr/>
          <p:nvPr/>
        </p:nvSpPr>
        <p:spPr>
          <a:xfrm>
            <a:off x="5449650" y="3038125"/>
            <a:ext cx="1187100" cy="10119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756424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0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5700" y="1385220"/>
            <a:ext cx="5772600" cy="3610681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25"/>
          <p:cNvSpPr txBox="1">
            <a:spLocks noGrp="1"/>
          </p:cNvSpPr>
          <p:nvPr>
            <p:ph type="title"/>
          </p:nvPr>
        </p:nvSpPr>
        <p:spPr>
          <a:xfrm>
            <a:off x="529575" y="726488"/>
            <a:ext cx="6555000" cy="795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Formula1 Display Regular" panose="02000000000000000000" pitchFamily="50" charset="0"/>
              </a:rPr>
              <a:t>Graph Schema</a:t>
            </a:r>
            <a:endParaRPr>
              <a:latin typeface="Formula1 Display Regular" panose="02000000000000000000" pitchFamily="50" charset="0"/>
            </a:endParaRPr>
          </a:p>
        </p:txBody>
      </p:sp>
      <p:pic>
        <p:nvPicPr>
          <p:cNvPr id="208" name="Google Shape;208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0500" y="171750"/>
            <a:ext cx="1861050" cy="53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08275" y="205100"/>
            <a:ext cx="2186976" cy="327975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25"/>
          <p:cNvSpPr/>
          <p:nvPr/>
        </p:nvSpPr>
        <p:spPr>
          <a:xfrm>
            <a:off x="5449650" y="1695500"/>
            <a:ext cx="1258500" cy="9210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189443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6"/>
          <p:cNvSpPr txBox="1">
            <a:spLocks noGrp="1"/>
          </p:cNvSpPr>
          <p:nvPr>
            <p:ph type="title"/>
          </p:nvPr>
        </p:nvSpPr>
        <p:spPr>
          <a:xfrm>
            <a:off x="1294500" y="2174250"/>
            <a:ext cx="6555000" cy="7950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30000"/>
              </a:srgbClr>
            </a:outerShdw>
            <a:reflection stA="10000" endPos="50000" fadeDir="5400012" sy="-100000" algn="bl" rotWithShape="0"/>
          </a:effectLst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3500">
                <a:latin typeface="Formula1 Display Regular" panose="02000000000000000000" pitchFamily="50" charset="0"/>
              </a:rPr>
              <a:t>Ontology</a:t>
            </a:r>
            <a:endParaRPr sz="3500">
              <a:latin typeface="Formula1 Display Regular" panose="02000000000000000000" pitchFamily="50" charset="0"/>
            </a:endParaRPr>
          </a:p>
        </p:txBody>
      </p:sp>
      <p:pic>
        <p:nvPicPr>
          <p:cNvPr id="219" name="Google Shape;21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500" y="171750"/>
            <a:ext cx="1861050" cy="53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08275" y="205100"/>
            <a:ext cx="2186976" cy="32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Google Shape;22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500" y="171750"/>
            <a:ext cx="1861050" cy="53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08275" y="205100"/>
            <a:ext cx="2186976" cy="327975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27"/>
          <p:cNvSpPr txBox="1">
            <a:spLocks noGrp="1"/>
          </p:cNvSpPr>
          <p:nvPr>
            <p:ph type="title"/>
          </p:nvPr>
        </p:nvSpPr>
        <p:spPr>
          <a:xfrm>
            <a:off x="533400" y="838213"/>
            <a:ext cx="6555000" cy="795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Formula1 Display Regular" panose="02000000000000000000" pitchFamily="50" charset="0"/>
              </a:rPr>
              <a:t>Class hierarchy</a:t>
            </a:r>
            <a:endParaRPr>
              <a:latin typeface="Formula1 Display Regular" panose="02000000000000000000" pitchFamily="50" charset="0"/>
            </a:endParaRPr>
          </a:p>
        </p:txBody>
      </p:sp>
      <p:sp>
        <p:nvSpPr>
          <p:cNvPr id="228" name="Google Shape;228;p27"/>
          <p:cNvSpPr txBox="1"/>
          <p:nvPr/>
        </p:nvSpPr>
        <p:spPr>
          <a:xfrm>
            <a:off x="533400" y="710675"/>
            <a:ext cx="3067800" cy="49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solidFill>
                  <a:srgbClr val="888888"/>
                </a:solidFill>
                <a:latin typeface="Formula1 Display Regular" panose="02000000000000000000" pitchFamily="50" charset="0"/>
                <a:ea typeface="Century Gothic"/>
                <a:cs typeface="Century Gothic"/>
                <a:sym typeface="Century Gothic"/>
              </a:rPr>
              <a:t>Ontology</a:t>
            </a:r>
            <a:endParaRPr sz="1500">
              <a:solidFill>
                <a:srgbClr val="888888"/>
              </a:solidFill>
              <a:latin typeface="Formula1 Display Regular" panose="02000000000000000000" pitchFamily="50" charset="0"/>
              <a:ea typeface="Century Gothic"/>
              <a:cs typeface="Century Gothic"/>
              <a:sym typeface="Century Gothic"/>
            </a:endParaRPr>
          </a:p>
        </p:txBody>
      </p:sp>
      <p:graphicFrame>
        <p:nvGraphicFramePr>
          <p:cNvPr id="229" name="Google Shape;229;p27"/>
          <p:cNvGraphicFramePr/>
          <p:nvPr>
            <p:extLst>
              <p:ext uri="{D42A27DB-BD31-4B8C-83A1-F6EECF244321}">
                <p14:modId xmlns:p14="http://schemas.microsoft.com/office/powerpoint/2010/main" val="4249221159"/>
              </p:ext>
            </p:extLst>
          </p:nvPr>
        </p:nvGraphicFramePr>
        <p:xfrm>
          <a:off x="609600" y="1555388"/>
          <a:ext cx="4858050" cy="3112635"/>
        </p:xfrm>
        <a:graphic>
          <a:graphicData uri="http://schemas.openxmlformats.org/drawingml/2006/table">
            <a:tbl>
              <a:tblPr>
                <a:noFill/>
                <a:tableStyleId>{F866C988-2304-46A3-A3CE-8DDB7D14E501}</a:tableStyleId>
              </a:tblPr>
              <a:tblGrid>
                <a:gridCol w="1987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70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29600">
                <a:tc>
                  <a:txBody>
                    <a:bodyPr/>
                    <a:lstStyle/>
                    <a:p>
                      <a:pPr marL="457200" lvl="0" indent="-282575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50"/>
                        <a:buFont typeface="Century Gothic"/>
                        <a:buChar char="●"/>
                      </a:pPr>
                      <a:r>
                        <a:rPr lang="it" sz="700" b="1">
                          <a:solidFill>
                            <a:srgbClr val="7F7F7F"/>
                          </a:solidFill>
                          <a:latin typeface="Formula1 Display Bold" panose="02000000000000000000" pitchFamily="50" charset="0"/>
                          <a:ea typeface="Century Gothic"/>
                          <a:cs typeface="Century Gothic"/>
                          <a:sym typeface="Century Gothic"/>
                        </a:rPr>
                        <a:t>Standing</a:t>
                      </a:r>
                      <a:endParaRPr sz="700" b="1">
                        <a:solidFill>
                          <a:srgbClr val="7F7F7F"/>
                        </a:solidFill>
                        <a:latin typeface="Formula1 Display Bold" panose="02000000000000000000" pitchFamily="50" charset="0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Arial"/>
                        <a:buNone/>
                      </a:pPr>
                      <a:r>
                        <a:rPr lang="it" sz="700">
                          <a:solidFill>
                            <a:srgbClr val="7F7F7F"/>
                          </a:solidFill>
                          <a:latin typeface="Formula1 Display Regular" panose="02000000000000000000" pitchFamily="50" charset="0"/>
                          <a:ea typeface="Century Gothic"/>
                          <a:cs typeface="Century Gothic"/>
                          <a:sym typeface="Century Gothic"/>
                        </a:rPr>
                        <a:t>Represents championship standings</a:t>
                      </a:r>
                      <a:endParaRPr sz="700">
                        <a:solidFill>
                          <a:srgbClr val="7F7F7F"/>
                        </a:solidFill>
                        <a:latin typeface="Formula1 Display Regular" panose="02000000000000000000" pitchFamily="50" charset="0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7250">
                <a:tc>
                  <a:txBody>
                    <a:bodyPr/>
                    <a:lstStyle/>
                    <a:p>
                      <a:pPr marL="914400" lvl="0" indent="-282575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50"/>
                        <a:buFont typeface="Century Gothic"/>
                        <a:buChar char="➔"/>
                      </a:pPr>
                      <a:r>
                        <a:rPr lang="it" sz="700" b="1">
                          <a:solidFill>
                            <a:srgbClr val="7F7F7F"/>
                          </a:solidFill>
                          <a:latin typeface="Formula1 Display Bold" panose="02000000000000000000" pitchFamily="50" charset="0"/>
                          <a:ea typeface="Century Gothic"/>
                          <a:cs typeface="Century Gothic"/>
                          <a:sym typeface="Century Gothic"/>
                        </a:rPr>
                        <a:t>DriverStanding</a:t>
                      </a:r>
                      <a:endParaRPr sz="700" b="1">
                        <a:solidFill>
                          <a:srgbClr val="7F7F7F"/>
                        </a:solidFill>
                        <a:latin typeface="Formula1 Display Bold" panose="02000000000000000000" pitchFamily="50" charset="0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Arial"/>
                        <a:buNone/>
                      </a:pPr>
                      <a:r>
                        <a:rPr lang="it" sz="700">
                          <a:solidFill>
                            <a:srgbClr val="7F7F7F"/>
                          </a:solidFill>
                          <a:latin typeface="Formula1 Display Regular" panose="02000000000000000000" pitchFamily="50" charset="0"/>
                          <a:ea typeface="Century Gothic"/>
                          <a:cs typeface="Century Gothic"/>
                          <a:sym typeface="Century Gothic"/>
                        </a:rPr>
                        <a:t>    ...related to drivers</a:t>
                      </a:r>
                      <a:endParaRPr sz="700">
                        <a:solidFill>
                          <a:srgbClr val="7F7F7F"/>
                        </a:solidFill>
                        <a:latin typeface="Formula1 Display Regular" panose="02000000000000000000" pitchFamily="50" charset="0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7250">
                <a:tc>
                  <a:txBody>
                    <a:bodyPr/>
                    <a:lstStyle/>
                    <a:p>
                      <a:pPr marL="914400" lvl="0" indent="-282575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50"/>
                        <a:buFont typeface="Century Gothic"/>
                        <a:buChar char="➔"/>
                      </a:pPr>
                      <a:r>
                        <a:rPr lang="it" sz="700" b="1">
                          <a:solidFill>
                            <a:srgbClr val="7F7F7F"/>
                          </a:solidFill>
                          <a:latin typeface="Formula1 Display Bold" panose="02000000000000000000" pitchFamily="50" charset="0"/>
                          <a:ea typeface="Century Gothic"/>
                          <a:cs typeface="Century Gothic"/>
                          <a:sym typeface="Century Gothic"/>
                        </a:rPr>
                        <a:t>ConstructorStanding</a:t>
                      </a:r>
                      <a:endParaRPr sz="700" b="1">
                        <a:solidFill>
                          <a:srgbClr val="7F7F7F"/>
                        </a:solidFill>
                        <a:latin typeface="Formula1 Display Bold" panose="02000000000000000000" pitchFamily="50" charset="0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Arial"/>
                        <a:buNone/>
                      </a:pPr>
                      <a:r>
                        <a:rPr lang="it" sz="700">
                          <a:solidFill>
                            <a:srgbClr val="7F7F7F"/>
                          </a:solidFill>
                          <a:latin typeface="Formula1 Display Regular" panose="02000000000000000000" pitchFamily="50" charset="0"/>
                          <a:ea typeface="Century Gothic"/>
                          <a:cs typeface="Century Gothic"/>
                          <a:sym typeface="Century Gothic"/>
                        </a:rPr>
                        <a:t>    ...related to constructors</a:t>
                      </a:r>
                      <a:endParaRPr sz="700">
                        <a:solidFill>
                          <a:srgbClr val="7F7F7F"/>
                        </a:solidFill>
                        <a:latin typeface="Formula1 Display Regular" panose="02000000000000000000" pitchFamily="50" charset="0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7250">
                <a:tc>
                  <a:txBody>
                    <a:bodyPr/>
                    <a:lstStyle/>
                    <a:p>
                      <a:pPr marL="457200" lvl="0" indent="-282575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50"/>
                        <a:buFont typeface="Century Gothic"/>
                        <a:buChar char="●"/>
                      </a:pPr>
                      <a:r>
                        <a:rPr lang="it" sz="700" b="1">
                          <a:solidFill>
                            <a:srgbClr val="7F7F7F"/>
                          </a:solidFill>
                          <a:latin typeface="Formula1 Display Bold" panose="02000000000000000000" pitchFamily="50" charset="0"/>
                          <a:ea typeface="Century Gothic"/>
                          <a:cs typeface="Century Gothic"/>
                          <a:sym typeface="Century Gothic"/>
                        </a:rPr>
                        <a:t>Sprint</a:t>
                      </a:r>
                      <a:endParaRPr sz="700" b="1">
                        <a:solidFill>
                          <a:srgbClr val="7F7F7F"/>
                        </a:solidFill>
                        <a:latin typeface="Formula1 Display Bold" panose="02000000000000000000" pitchFamily="50" charset="0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700">
                          <a:solidFill>
                            <a:srgbClr val="7F7F7F"/>
                          </a:solidFill>
                          <a:latin typeface="Formula1 Display Regular" panose="02000000000000000000" pitchFamily="50" charset="0"/>
                          <a:ea typeface="Century Gothic"/>
                          <a:cs typeface="Century Gothic"/>
                          <a:sym typeface="Century Gothic"/>
                        </a:rPr>
                        <a:t>Represents a sprint race related to a specific race</a:t>
                      </a:r>
                      <a:endParaRPr sz="700">
                        <a:solidFill>
                          <a:srgbClr val="7F7F7F"/>
                        </a:solidFill>
                        <a:latin typeface="Formula1 Display Regular" panose="02000000000000000000" pitchFamily="50" charset="0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7250">
                <a:tc>
                  <a:txBody>
                    <a:bodyPr/>
                    <a:lstStyle/>
                    <a:p>
                      <a:pPr marL="457200" lvl="0" indent="-282575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50"/>
                        <a:buFont typeface="Century Gothic"/>
                        <a:buChar char="●"/>
                      </a:pPr>
                      <a:r>
                        <a:rPr lang="it" sz="700" b="1">
                          <a:solidFill>
                            <a:srgbClr val="7F7F7F"/>
                          </a:solidFill>
                          <a:latin typeface="Formula1 Display Bold" panose="02000000000000000000" pitchFamily="50" charset="0"/>
                          <a:ea typeface="Century Gothic"/>
                          <a:cs typeface="Century Gothic"/>
                          <a:sym typeface="Century Gothic"/>
                        </a:rPr>
                        <a:t>Race</a:t>
                      </a:r>
                      <a:endParaRPr sz="700" b="1">
                        <a:solidFill>
                          <a:srgbClr val="7F7F7F"/>
                        </a:solidFill>
                        <a:latin typeface="Formula1 Display Bold" panose="02000000000000000000" pitchFamily="50" charset="0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Arial"/>
                        <a:buNone/>
                      </a:pPr>
                      <a:r>
                        <a:rPr lang="it" sz="700">
                          <a:solidFill>
                            <a:srgbClr val="7F7F7F"/>
                          </a:solidFill>
                          <a:latin typeface="Formula1 Display Regular" panose="02000000000000000000" pitchFamily="50" charset="0"/>
                          <a:ea typeface="Century Gothic"/>
                          <a:cs typeface="Century Gothic"/>
                          <a:sym typeface="Century Gothic"/>
                        </a:rPr>
                        <a:t>Represents a specific F1 race</a:t>
                      </a:r>
                      <a:endParaRPr sz="700">
                        <a:solidFill>
                          <a:srgbClr val="7F7F7F"/>
                        </a:solidFill>
                        <a:latin typeface="Formula1 Display Regular" panose="02000000000000000000" pitchFamily="50" charset="0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7250">
                <a:tc>
                  <a:txBody>
                    <a:bodyPr/>
                    <a:lstStyle/>
                    <a:p>
                      <a:pPr marL="457200" lvl="0" indent="-282575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50"/>
                        <a:buFont typeface="Century Gothic"/>
                        <a:buChar char="●"/>
                      </a:pPr>
                      <a:r>
                        <a:rPr lang="it" sz="700" b="1">
                          <a:solidFill>
                            <a:srgbClr val="7F7F7F"/>
                          </a:solidFill>
                          <a:latin typeface="Formula1 Display Bold" panose="02000000000000000000" pitchFamily="50" charset="0"/>
                          <a:ea typeface="Century Gothic"/>
                          <a:cs typeface="Century Gothic"/>
                          <a:sym typeface="Century Gothic"/>
                        </a:rPr>
                        <a:t>Person</a:t>
                      </a:r>
                      <a:endParaRPr sz="700" b="1">
                        <a:solidFill>
                          <a:srgbClr val="7F7F7F"/>
                        </a:solidFill>
                        <a:latin typeface="Formula1 Display Bold" panose="02000000000000000000" pitchFamily="50" charset="0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Arial"/>
                        <a:buNone/>
                      </a:pPr>
                      <a:r>
                        <a:rPr lang="it" sz="700">
                          <a:solidFill>
                            <a:srgbClr val="7F7F7F"/>
                          </a:solidFill>
                          <a:latin typeface="Formula1 Display Regular" panose="02000000000000000000" pitchFamily="50" charset="0"/>
                          <a:ea typeface="Century Gothic"/>
                          <a:cs typeface="Century Gothic"/>
                          <a:sym typeface="Century Gothic"/>
                        </a:rPr>
                        <a:t>Represents a person in general</a:t>
                      </a:r>
                      <a:endParaRPr sz="700">
                        <a:solidFill>
                          <a:srgbClr val="7F7F7F"/>
                        </a:solidFill>
                        <a:latin typeface="Formula1 Display Regular" panose="02000000000000000000" pitchFamily="50" charset="0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7250">
                <a:tc>
                  <a:txBody>
                    <a:bodyPr/>
                    <a:lstStyle/>
                    <a:p>
                      <a:pPr marL="914400" lvl="0" indent="-282575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50"/>
                        <a:buFont typeface="Century Gothic"/>
                        <a:buChar char="➔"/>
                      </a:pPr>
                      <a:r>
                        <a:rPr lang="it" sz="700" b="1">
                          <a:solidFill>
                            <a:srgbClr val="7F7F7F"/>
                          </a:solidFill>
                          <a:latin typeface="Formula1 Display Bold" panose="02000000000000000000" pitchFamily="50" charset="0"/>
                          <a:ea typeface="Century Gothic"/>
                          <a:cs typeface="Century Gothic"/>
                          <a:sym typeface="Century Gothic"/>
                        </a:rPr>
                        <a:t>Driver</a:t>
                      </a:r>
                      <a:endParaRPr sz="700" b="1">
                        <a:solidFill>
                          <a:srgbClr val="7F7F7F"/>
                        </a:solidFill>
                        <a:latin typeface="Formula1 Display Bold" panose="02000000000000000000" pitchFamily="50" charset="0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Arial"/>
                        <a:buNone/>
                      </a:pPr>
                      <a:r>
                        <a:rPr lang="it" sz="700">
                          <a:solidFill>
                            <a:srgbClr val="7F7F7F"/>
                          </a:solidFill>
                          <a:latin typeface="Formula1 Display Regular" panose="02000000000000000000" pitchFamily="50" charset="0"/>
                          <a:ea typeface="Century Gothic"/>
                          <a:cs typeface="Century Gothic"/>
                          <a:sym typeface="Century Gothic"/>
                        </a:rPr>
                        <a:t>    Represents a F1 driver</a:t>
                      </a:r>
                      <a:endParaRPr sz="700">
                        <a:solidFill>
                          <a:srgbClr val="7F7F7F"/>
                        </a:solidFill>
                        <a:latin typeface="Formula1 Display Regular" panose="02000000000000000000" pitchFamily="50" charset="0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7250">
                <a:tc>
                  <a:txBody>
                    <a:bodyPr/>
                    <a:lstStyle/>
                    <a:p>
                      <a:pPr marL="457200" lvl="0" indent="-282575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50"/>
                        <a:buFont typeface="Century Gothic"/>
                        <a:buChar char="●"/>
                      </a:pPr>
                      <a:r>
                        <a:rPr lang="it" sz="700" b="1">
                          <a:solidFill>
                            <a:srgbClr val="7F7F7F"/>
                          </a:solidFill>
                          <a:latin typeface="Formula1 Display Bold" panose="02000000000000000000" pitchFamily="50" charset="0"/>
                          <a:ea typeface="Century Gothic"/>
                          <a:cs typeface="Century Gothic"/>
                          <a:sym typeface="Century Gothic"/>
                        </a:rPr>
                        <a:t>Lap</a:t>
                      </a:r>
                      <a:endParaRPr sz="700" b="1">
                        <a:solidFill>
                          <a:srgbClr val="7F7F7F"/>
                        </a:solidFill>
                        <a:latin typeface="Formula1 Display Bold" panose="02000000000000000000" pitchFamily="50" charset="0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Arial"/>
                        <a:buNone/>
                      </a:pPr>
                      <a:r>
                        <a:rPr lang="it" sz="700">
                          <a:solidFill>
                            <a:srgbClr val="7F7F7F"/>
                          </a:solidFill>
                          <a:latin typeface="Formula1 Display Regular" panose="02000000000000000000" pitchFamily="50" charset="0"/>
                          <a:ea typeface="Century Gothic"/>
                          <a:cs typeface="Century Gothic"/>
                          <a:sym typeface="Century Gothic"/>
                        </a:rPr>
                        <a:t>Represents a single lap in a generic race</a:t>
                      </a:r>
                      <a:endParaRPr sz="700">
                        <a:solidFill>
                          <a:srgbClr val="7F7F7F"/>
                        </a:solidFill>
                        <a:latin typeface="Formula1 Display Regular" panose="02000000000000000000" pitchFamily="50" charset="0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27250">
                <a:tc>
                  <a:txBody>
                    <a:bodyPr/>
                    <a:lstStyle/>
                    <a:p>
                      <a:pPr marL="914400" lvl="0" indent="-282575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50"/>
                        <a:buFont typeface="Century Gothic"/>
                        <a:buChar char="➔"/>
                      </a:pPr>
                      <a:r>
                        <a:rPr lang="it" sz="700" b="1">
                          <a:solidFill>
                            <a:srgbClr val="7F7F7F"/>
                          </a:solidFill>
                          <a:latin typeface="Formula1 Display Bold" panose="02000000000000000000" pitchFamily="50" charset="0"/>
                          <a:ea typeface="Century Gothic"/>
                          <a:cs typeface="Century Gothic"/>
                          <a:sym typeface="Century Gothic"/>
                        </a:rPr>
                        <a:t>SprintLap</a:t>
                      </a:r>
                      <a:endParaRPr sz="700" b="1">
                        <a:solidFill>
                          <a:srgbClr val="7F7F7F"/>
                        </a:solidFill>
                        <a:latin typeface="Formula1 Display Bold" panose="02000000000000000000" pitchFamily="50" charset="0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Arial"/>
                        <a:buNone/>
                      </a:pPr>
                      <a:r>
                        <a:rPr lang="it" sz="700">
                          <a:solidFill>
                            <a:srgbClr val="7F7F7F"/>
                          </a:solidFill>
                          <a:latin typeface="Formula1 Display Regular" panose="02000000000000000000" pitchFamily="50" charset="0"/>
                          <a:ea typeface="Century Gothic"/>
                          <a:cs typeface="Century Gothic"/>
                          <a:sym typeface="Century Gothic"/>
                        </a:rPr>
                        <a:t>    Represents a single lap in a sprint</a:t>
                      </a:r>
                      <a:endParaRPr sz="700">
                        <a:solidFill>
                          <a:srgbClr val="7F7F7F"/>
                        </a:solidFill>
                        <a:latin typeface="Formula1 Display Regular" panose="02000000000000000000" pitchFamily="50" charset="0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27250">
                <a:tc>
                  <a:txBody>
                    <a:bodyPr/>
                    <a:lstStyle/>
                    <a:p>
                      <a:pPr marL="914400" lvl="0" indent="-282575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50"/>
                        <a:buFont typeface="Century Gothic"/>
                        <a:buChar char="➔"/>
                      </a:pPr>
                      <a:r>
                        <a:rPr lang="it" sz="700" b="1">
                          <a:solidFill>
                            <a:srgbClr val="7F7F7F"/>
                          </a:solidFill>
                          <a:latin typeface="Formula1 Display Bold" panose="02000000000000000000" pitchFamily="50" charset="0"/>
                          <a:ea typeface="Century Gothic"/>
                          <a:cs typeface="Century Gothic"/>
                          <a:sym typeface="Century Gothic"/>
                        </a:rPr>
                        <a:t>RaceLap</a:t>
                      </a:r>
                      <a:endParaRPr sz="700" b="1">
                        <a:solidFill>
                          <a:srgbClr val="7F7F7F"/>
                        </a:solidFill>
                        <a:latin typeface="Formula1 Display Bold" panose="02000000000000000000" pitchFamily="50" charset="0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Arial"/>
                        <a:buNone/>
                      </a:pPr>
                      <a:r>
                        <a:rPr lang="it" sz="700">
                          <a:solidFill>
                            <a:srgbClr val="7F7F7F"/>
                          </a:solidFill>
                          <a:latin typeface="Formula1 Display Regular" panose="02000000000000000000" pitchFamily="50" charset="0"/>
                          <a:ea typeface="Century Gothic"/>
                          <a:cs typeface="Century Gothic"/>
                          <a:sym typeface="Century Gothic"/>
                        </a:rPr>
                        <a:t>    Represents a single lap in a race</a:t>
                      </a:r>
                      <a:endParaRPr sz="700">
                        <a:solidFill>
                          <a:srgbClr val="7F7F7F"/>
                        </a:solidFill>
                        <a:latin typeface="Formula1 Display Regular" panose="02000000000000000000" pitchFamily="50" charset="0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03600">
                <a:tc>
                  <a:txBody>
                    <a:bodyPr/>
                    <a:lstStyle/>
                    <a:p>
                      <a:pPr marL="457200" lvl="0" indent="-282575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50"/>
                        <a:buFont typeface="Century Gothic"/>
                        <a:buChar char="●"/>
                      </a:pPr>
                      <a:r>
                        <a:rPr lang="it" sz="700" b="1">
                          <a:solidFill>
                            <a:srgbClr val="7F7F7F"/>
                          </a:solidFill>
                          <a:latin typeface="Formula1 Display Bold" panose="02000000000000000000" pitchFamily="50" charset="0"/>
                          <a:ea typeface="Century Gothic"/>
                          <a:cs typeface="Century Gothic"/>
                          <a:sym typeface="Century Gothic"/>
                        </a:rPr>
                        <a:t>Participation</a:t>
                      </a:r>
                      <a:endParaRPr sz="700" b="1">
                        <a:solidFill>
                          <a:srgbClr val="7F7F7F"/>
                        </a:solidFill>
                        <a:latin typeface="Formula1 Display Bold" panose="02000000000000000000" pitchFamily="50" charset="0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Arial"/>
                        <a:buNone/>
                      </a:pPr>
                      <a:r>
                        <a:rPr lang="it" sz="700">
                          <a:solidFill>
                            <a:srgbClr val="7F7F7F"/>
                          </a:solidFill>
                          <a:latin typeface="Formula1 Display Regular" panose="02000000000000000000" pitchFamily="50" charset="0"/>
                          <a:ea typeface="Century Gothic"/>
                          <a:cs typeface="Century Gothic"/>
                          <a:sym typeface="Century Gothic"/>
                        </a:rPr>
                        <a:t>Represents the participation of a driver and his related constructor team</a:t>
                      </a:r>
                      <a:endParaRPr sz="700">
                        <a:solidFill>
                          <a:srgbClr val="7F7F7F"/>
                        </a:solidFill>
                        <a:latin typeface="Formula1 Display Regular" panose="02000000000000000000" pitchFamily="50" charset="0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27250">
                <a:tc>
                  <a:txBody>
                    <a:bodyPr/>
                    <a:lstStyle/>
                    <a:p>
                      <a:pPr marL="914400" lvl="0" indent="-282575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50"/>
                        <a:buFont typeface="Century Gothic"/>
                        <a:buChar char="➔"/>
                      </a:pPr>
                      <a:r>
                        <a:rPr lang="it" sz="700" b="1">
                          <a:solidFill>
                            <a:srgbClr val="7F7F7F"/>
                          </a:solidFill>
                          <a:latin typeface="Formula1 Display Bold" panose="02000000000000000000" pitchFamily="50" charset="0"/>
                          <a:ea typeface="Century Gothic"/>
                          <a:cs typeface="Century Gothic"/>
                          <a:sym typeface="Century Gothic"/>
                        </a:rPr>
                        <a:t>QualifParticipation</a:t>
                      </a:r>
                      <a:endParaRPr sz="700" b="1">
                        <a:solidFill>
                          <a:srgbClr val="7F7F7F"/>
                        </a:solidFill>
                        <a:latin typeface="Formula1 Display Bold" panose="02000000000000000000" pitchFamily="50" charset="0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Arial"/>
                        <a:buNone/>
                      </a:pPr>
                      <a:r>
                        <a:rPr lang="it" sz="700">
                          <a:solidFill>
                            <a:srgbClr val="7F7F7F"/>
                          </a:solidFill>
                          <a:latin typeface="Formula1 Display Regular" panose="02000000000000000000" pitchFamily="50" charset="0"/>
                          <a:ea typeface="Century Gothic"/>
                          <a:cs typeface="Century Gothic"/>
                          <a:sym typeface="Century Gothic"/>
                        </a:rPr>
                        <a:t>    ...to a qualifying</a:t>
                      </a:r>
                      <a:endParaRPr sz="700">
                        <a:solidFill>
                          <a:srgbClr val="7F7F7F"/>
                        </a:solidFill>
                        <a:latin typeface="Formula1 Display Regular" panose="02000000000000000000" pitchFamily="50" charset="0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27250">
                <a:tc>
                  <a:txBody>
                    <a:bodyPr/>
                    <a:lstStyle/>
                    <a:p>
                      <a:pPr marL="914400" lvl="0" indent="-282575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50"/>
                        <a:buFont typeface="Century Gothic"/>
                        <a:buChar char="➔"/>
                      </a:pPr>
                      <a:r>
                        <a:rPr lang="it" sz="700" b="1">
                          <a:solidFill>
                            <a:srgbClr val="7F7F7F"/>
                          </a:solidFill>
                          <a:latin typeface="Formula1 Display Bold" panose="02000000000000000000" pitchFamily="50" charset="0"/>
                          <a:ea typeface="Century Gothic"/>
                          <a:cs typeface="Century Gothic"/>
                          <a:sym typeface="Century Gothic"/>
                        </a:rPr>
                        <a:t>SprintParticipation</a:t>
                      </a:r>
                      <a:endParaRPr sz="700" b="1">
                        <a:solidFill>
                          <a:srgbClr val="7F7F7F"/>
                        </a:solidFill>
                        <a:latin typeface="Formula1 Display Bold" panose="02000000000000000000" pitchFamily="50" charset="0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Arial"/>
                        <a:buNone/>
                      </a:pPr>
                      <a:r>
                        <a:rPr lang="it" sz="700">
                          <a:solidFill>
                            <a:srgbClr val="7F7F7F"/>
                          </a:solidFill>
                          <a:latin typeface="Formula1 Display Regular" panose="02000000000000000000" pitchFamily="50" charset="0"/>
                          <a:ea typeface="Century Gothic"/>
                          <a:cs typeface="Century Gothic"/>
                          <a:sym typeface="Century Gothic"/>
                        </a:rPr>
                        <a:t>    ...to a sprint</a:t>
                      </a:r>
                      <a:endParaRPr sz="700">
                        <a:solidFill>
                          <a:srgbClr val="7F7F7F"/>
                        </a:solidFill>
                        <a:latin typeface="Formula1 Display Regular" panose="02000000000000000000" pitchFamily="50" charset="0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27250">
                <a:tc>
                  <a:txBody>
                    <a:bodyPr/>
                    <a:lstStyle/>
                    <a:p>
                      <a:pPr marL="914400" lvl="0" indent="-282575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50"/>
                        <a:buFont typeface="Century Gothic"/>
                        <a:buChar char="➔"/>
                      </a:pPr>
                      <a:r>
                        <a:rPr lang="it" sz="700" b="1">
                          <a:solidFill>
                            <a:srgbClr val="7F7F7F"/>
                          </a:solidFill>
                          <a:latin typeface="Formula1 Display Bold" panose="02000000000000000000" pitchFamily="50" charset="0"/>
                          <a:ea typeface="Century Gothic"/>
                          <a:cs typeface="Century Gothic"/>
                          <a:sym typeface="Century Gothic"/>
                        </a:rPr>
                        <a:t>RaceParticipation</a:t>
                      </a:r>
                      <a:endParaRPr sz="700" b="1">
                        <a:solidFill>
                          <a:srgbClr val="7F7F7F"/>
                        </a:solidFill>
                        <a:latin typeface="Formula1 Display Bold" panose="02000000000000000000" pitchFamily="50" charset="0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700">
                          <a:solidFill>
                            <a:srgbClr val="7F7F7F"/>
                          </a:solidFill>
                          <a:latin typeface="Formula1 Display Regular" panose="02000000000000000000" pitchFamily="50" charset="0"/>
                          <a:ea typeface="Century Gothic"/>
                          <a:cs typeface="Century Gothic"/>
                          <a:sym typeface="Century Gothic"/>
                        </a:rPr>
                        <a:t>    …to a race</a:t>
                      </a:r>
                      <a:endParaRPr sz="700">
                        <a:solidFill>
                          <a:srgbClr val="7F7F7F"/>
                        </a:solidFill>
                        <a:latin typeface="Formula1 Display Regular" panose="02000000000000000000" pitchFamily="50" charset="0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27250">
                <a:tc>
                  <a:txBody>
                    <a:bodyPr/>
                    <a:lstStyle/>
                    <a:p>
                      <a:pPr marL="457200" lvl="0" indent="-282575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50"/>
                        <a:buFont typeface="Century Gothic"/>
                        <a:buChar char="●"/>
                      </a:pPr>
                      <a:r>
                        <a:rPr lang="it" sz="700" b="1">
                          <a:solidFill>
                            <a:srgbClr val="7F7F7F"/>
                          </a:solidFill>
                          <a:latin typeface="Formula1 Display Bold" panose="02000000000000000000" pitchFamily="50" charset="0"/>
                          <a:ea typeface="Century Gothic"/>
                          <a:cs typeface="Century Gothic"/>
                          <a:sym typeface="Century Gothic"/>
                        </a:rPr>
                        <a:t>Season</a:t>
                      </a:r>
                      <a:endParaRPr sz="700" b="1">
                        <a:solidFill>
                          <a:srgbClr val="7F7F7F"/>
                        </a:solidFill>
                        <a:latin typeface="Formula1 Display Bold" panose="02000000000000000000" pitchFamily="50" charset="0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Arial"/>
                        <a:buNone/>
                      </a:pPr>
                      <a:r>
                        <a:rPr lang="it" sz="700">
                          <a:solidFill>
                            <a:srgbClr val="7F7F7F"/>
                          </a:solidFill>
                          <a:latin typeface="Formula1 Display Regular" panose="02000000000000000000" pitchFamily="50" charset="0"/>
                          <a:ea typeface="Century Gothic"/>
                          <a:cs typeface="Century Gothic"/>
                          <a:sym typeface="Century Gothic"/>
                        </a:rPr>
                        <a:t>Represents a F1 season</a:t>
                      </a:r>
                      <a:endParaRPr sz="700">
                        <a:solidFill>
                          <a:srgbClr val="7F7F7F"/>
                        </a:solidFill>
                        <a:latin typeface="Formula1 Display Regular" panose="02000000000000000000" pitchFamily="50" charset="0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27250">
                <a:tc>
                  <a:txBody>
                    <a:bodyPr/>
                    <a:lstStyle/>
                    <a:p>
                      <a:pPr marL="457200" lvl="0" indent="-282575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50"/>
                        <a:buFont typeface="Century Gothic"/>
                        <a:buChar char="●"/>
                      </a:pPr>
                      <a:r>
                        <a:rPr lang="it" sz="700" b="1">
                          <a:solidFill>
                            <a:srgbClr val="7F7F7F"/>
                          </a:solidFill>
                          <a:latin typeface="Formula1 Display Bold" panose="02000000000000000000" pitchFamily="50" charset="0"/>
                          <a:ea typeface="Century Gothic"/>
                          <a:cs typeface="Century Gothic"/>
                          <a:sym typeface="Century Gothic"/>
                        </a:rPr>
                        <a:t>Rating</a:t>
                      </a:r>
                      <a:endParaRPr sz="700" b="1">
                        <a:solidFill>
                          <a:srgbClr val="7F7F7F"/>
                        </a:solidFill>
                        <a:latin typeface="Formula1 Display Bold" panose="02000000000000000000" pitchFamily="50" charset="0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Arial"/>
                        <a:buNone/>
                      </a:pPr>
                      <a:r>
                        <a:rPr lang="it" sz="700">
                          <a:solidFill>
                            <a:srgbClr val="7F7F7F"/>
                          </a:solidFill>
                          <a:latin typeface="Formula1 Display Regular" panose="02000000000000000000" pitchFamily="50" charset="0"/>
                          <a:ea typeface="Century Gothic"/>
                          <a:cs typeface="Century Gothic"/>
                          <a:sym typeface="Century Gothic"/>
                        </a:rPr>
                        <a:t>Represents a rating tab for a driver</a:t>
                      </a:r>
                      <a:endParaRPr sz="700">
                        <a:solidFill>
                          <a:srgbClr val="7F7F7F"/>
                        </a:solidFill>
                        <a:latin typeface="Formula1 Display Regular" panose="02000000000000000000" pitchFamily="50" charset="0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27250">
                <a:tc>
                  <a:txBody>
                    <a:bodyPr/>
                    <a:lstStyle/>
                    <a:p>
                      <a:pPr marL="457200" lvl="0" indent="-282575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50"/>
                        <a:buFont typeface="Century Gothic"/>
                        <a:buChar char="●"/>
                      </a:pPr>
                      <a:r>
                        <a:rPr lang="it" sz="700" b="1">
                          <a:solidFill>
                            <a:srgbClr val="7F7F7F"/>
                          </a:solidFill>
                          <a:latin typeface="Formula1 Display Bold" panose="02000000000000000000" pitchFamily="50" charset="0"/>
                          <a:ea typeface="Century Gothic"/>
                          <a:cs typeface="Century Gothic"/>
                          <a:sym typeface="Century Gothic"/>
                        </a:rPr>
                        <a:t>Circuit</a:t>
                      </a:r>
                      <a:endParaRPr sz="700" b="1">
                        <a:solidFill>
                          <a:srgbClr val="7F7F7F"/>
                        </a:solidFill>
                        <a:latin typeface="Formula1 Display Bold" panose="02000000000000000000" pitchFamily="50" charset="0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Arial"/>
                        <a:buNone/>
                      </a:pPr>
                      <a:r>
                        <a:rPr lang="it" sz="700">
                          <a:solidFill>
                            <a:srgbClr val="7F7F7F"/>
                          </a:solidFill>
                          <a:latin typeface="Formula1 Display Regular" panose="02000000000000000000" pitchFamily="50" charset="0"/>
                          <a:ea typeface="Century Gothic"/>
                          <a:cs typeface="Century Gothic"/>
                          <a:sym typeface="Century Gothic"/>
                        </a:rPr>
                        <a:t>Represents the circuits on which F1 races are done</a:t>
                      </a:r>
                      <a:endParaRPr sz="700">
                        <a:solidFill>
                          <a:srgbClr val="7F7F7F"/>
                        </a:solidFill>
                        <a:latin typeface="Formula1 Display Regular" panose="02000000000000000000" pitchFamily="50" charset="0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27250">
                <a:tc>
                  <a:txBody>
                    <a:bodyPr/>
                    <a:lstStyle/>
                    <a:p>
                      <a:pPr marL="457200" lvl="0" indent="-282575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50"/>
                        <a:buFont typeface="Century Gothic"/>
                        <a:buChar char="●"/>
                      </a:pPr>
                      <a:r>
                        <a:rPr lang="it" sz="700" b="1">
                          <a:solidFill>
                            <a:srgbClr val="7F7F7F"/>
                          </a:solidFill>
                          <a:latin typeface="Formula1 Display Bold" panose="02000000000000000000" pitchFamily="50" charset="0"/>
                          <a:ea typeface="Century Gothic"/>
                          <a:cs typeface="Century Gothic"/>
                          <a:sym typeface="Century Gothic"/>
                        </a:rPr>
                        <a:t>Constructor</a:t>
                      </a:r>
                      <a:endParaRPr sz="700" b="1">
                        <a:solidFill>
                          <a:srgbClr val="7F7F7F"/>
                        </a:solidFill>
                        <a:latin typeface="Formula1 Display Bold" panose="02000000000000000000" pitchFamily="50" charset="0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Arial"/>
                        <a:buNone/>
                      </a:pPr>
                      <a:r>
                        <a:rPr lang="it" sz="700">
                          <a:solidFill>
                            <a:srgbClr val="7F7F7F"/>
                          </a:solidFill>
                          <a:latin typeface="Formula1 Display Regular" panose="02000000000000000000" pitchFamily="50" charset="0"/>
                          <a:ea typeface="Century Gothic"/>
                          <a:cs typeface="Century Gothic"/>
                          <a:sym typeface="Century Gothic"/>
                        </a:rPr>
                        <a:t>Represents F1 teams</a:t>
                      </a:r>
                      <a:endParaRPr sz="700">
                        <a:solidFill>
                          <a:srgbClr val="7F7F7F"/>
                        </a:solidFill>
                        <a:latin typeface="Formula1 Display Regular" panose="02000000000000000000" pitchFamily="50" charset="0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27250">
                <a:tc>
                  <a:txBody>
                    <a:bodyPr/>
                    <a:lstStyle/>
                    <a:p>
                      <a:pPr marL="457200" lvl="0" indent="-282575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50"/>
                        <a:buFont typeface="Century Gothic"/>
                        <a:buChar char="●"/>
                      </a:pPr>
                      <a:r>
                        <a:rPr lang="it" sz="700" b="1">
                          <a:solidFill>
                            <a:srgbClr val="7F7F7F"/>
                          </a:solidFill>
                          <a:latin typeface="Formula1 Display Bold" panose="02000000000000000000" pitchFamily="50" charset="0"/>
                          <a:ea typeface="Century Gothic"/>
                          <a:cs typeface="Century Gothic"/>
                          <a:sym typeface="Century Gothic"/>
                        </a:rPr>
                        <a:t>Qualifying</a:t>
                      </a:r>
                      <a:endParaRPr sz="700" b="1">
                        <a:solidFill>
                          <a:srgbClr val="7F7F7F"/>
                        </a:solidFill>
                        <a:latin typeface="Formula1 Display Bold" panose="02000000000000000000" pitchFamily="50" charset="0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Arial"/>
                        <a:buNone/>
                      </a:pPr>
                      <a:r>
                        <a:rPr lang="it" sz="700">
                          <a:solidFill>
                            <a:srgbClr val="7F7F7F"/>
                          </a:solidFill>
                          <a:latin typeface="Formula1 Display Regular" panose="02000000000000000000" pitchFamily="50" charset="0"/>
                          <a:ea typeface="Century Gothic"/>
                          <a:cs typeface="Century Gothic"/>
                          <a:sym typeface="Century Gothic"/>
                        </a:rPr>
                        <a:t>Represents a qualifying related to a particular race</a:t>
                      </a:r>
                      <a:endParaRPr sz="700">
                        <a:solidFill>
                          <a:srgbClr val="7F7F7F"/>
                        </a:solidFill>
                        <a:latin typeface="Formula1 Display Regular" panose="02000000000000000000" pitchFamily="50" charset="0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27975">
                <a:tc>
                  <a:txBody>
                    <a:bodyPr/>
                    <a:lstStyle/>
                    <a:p>
                      <a:pPr marL="457200" lvl="0" indent="-282575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50"/>
                        <a:buFont typeface="Century Gothic"/>
                        <a:buChar char="●"/>
                      </a:pPr>
                      <a:r>
                        <a:rPr lang="it" sz="700" b="1">
                          <a:solidFill>
                            <a:srgbClr val="7F7F7F"/>
                          </a:solidFill>
                          <a:latin typeface="Formula1 Display Bold" panose="02000000000000000000" pitchFamily="50" charset="0"/>
                          <a:ea typeface="Century Gothic"/>
                          <a:cs typeface="Century Gothic"/>
                          <a:sym typeface="Century Gothic"/>
                        </a:rPr>
                        <a:t>Location</a:t>
                      </a:r>
                      <a:endParaRPr sz="700" b="1">
                        <a:solidFill>
                          <a:srgbClr val="7F7F7F"/>
                        </a:solidFill>
                        <a:latin typeface="Formula1 Display Bold" panose="02000000000000000000" pitchFamily="50" charset="0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Arial"/>
                        <a:buNone/>
                      </a:pPr>
                      <a:r>
                        <a:rPr lang="it" sz="700">
                          <a:solidFill>
                            <a:srgbClr val="7F7F7F"/>
                          </a:solidFill>
                          <a:latin typeface="Formula1 Display Regular" panose="02000000000000000000" pitchFamily="50" charset="0"/>
                          <a:ea typeface="Century Gothic"/>
                          <a:cs typeface="Century Gothic"/>
                          <a:sym typeface="Century Gothic"/>
                        </a:rPr>
                        <a:t>Represents the location/city of a circuit</a:t>
                      </a:r>
                      <a:endParaRPr sz="700">
                        <a:solidFill>
                          <a:srgbClr val="7F7F7F"/>
                        </a:solidFill>
                        <a:latin typeface="Formula1 Display Regular" panose="02000000000000000000" pitchFamily="50" charset="0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40625">
                <a:tc>
                  <a:txBody>
                    <a:bodyPr/>
                    <a:lstStyle/>
                    <a:p>
                      <a:pPr marL="457200" lvl="0" indent="-282575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50"/>
                        <a:buFont typeface="Century Gothic"/>
                        <a:buChar char="●"/>
                      </a:pPr>
                      <a:r>
                        <a:rPr lang="it" sz="700" b="1">
                          <a:solidFill>
                            <a:srgbClr val="7F7F7F"/>
                          </a:solidFill>
                          <a:latin typeface="Formula1 Display Bold" panose="02000000000000000000" pitchFamily="50" charset="0"/>
                          <a:ea typeface="Century Gothic"/>
                          <a:cs typeface="Century Gothic"/>
                          <a:sym typeface="Century Gothic"/>
                        </a:rPr>
                        <a:t>PitStop</a:t>
                      </a:r>
                      <a:endParaRPr sz="700" b="1">
                        <a:solidFill>
                          <a:srgbClr val="7F7F7F"/>
                        </a:solidFill>
                        <a:latin typeface="Formula1 Display Bold" panose="02000000000000000000" pitchFamily="50" charset="0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700">
                          <a:solidFill>
                            <a:srgbClr val="7F7F7F"/>
                          </a:solidFill>
                          <a:latin typeface="Formula1 Display Regular" panose="02000000000000000000" pitchFamily="50" charset="0"/>
                          <a:ea typeface="Century Gothic"/>
                          <a:cs typeface="Century Gothic"/>
                          <a:sym typeface="Century Gothic"/>
                        </a:rPr>
                        <a:t>Represents a single pitstop in a F1 race</a:t>
                      </a:r>
                      <a:endParaRPr sz="700">
                        <a:solidFill>
                          <a:srgbClr val="7F7F7F"/>
                        </a:solidFill>
                        <a:latin typeface="Formula1 Display Regular" panose="02000000000000000000" pitchFamily="50" charset="0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140625">
                <a:tc>
                  <a:txBody>
                    <a:bodyPr/>
                    <a:lstStyle/>
                    <a:p>
                      <a:pPr marL="457200" lvl="0" indent="-282575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50"/>
                        <a:buFont typeface="Century Gothic"/>
                        <a:buChar char="●"/>
                      </a:pPr>
                      <a:r>
                        <a:rPr lang="it" sz="700" b="1">
                          <a:solidFill>
                            <a:srgbClr val="7F7F7F"/>
                          </a:solidFill>
                          <a:latin typeface="Formula1 Display Bold" panose="02000000000000000000" pitchFamily="50" charset="0"/>
                          <a:ea typeface="Century Gothic"/>
                          <a:cs typeface="Century Gothic"/>
                          <a:sym typeface="Century Gothic"/>
                        </a:rPr>
                        <a:t>Country</a:t>
                      </a:r>
                      <a:endParaRPr sz="700" b="1">
                        <a:solidFill>
                          <a:srgbClr val="7F7F7F"/>
                        </a:solidFill>
                        <a:latin typeface="Formula1 Display Bold" panose="02000000000000000000" pitchFamily="50" charset="0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700">
                          <a:solidFill>
                            <a:srgbClr val="7F7F7F"/>
                          </a:solidFill>
                          <a:latin typeface="Formula1 Display Regular" panose="02000000000000000000" pitchFamily="50" charset="0"/>
                          <a:ea typeface="Century Gothic"/>
                          <a:cs typeface="Century Gothic"/>
                          <a:sym typeface="Century Gothic"/>
                        </a:rPr>
                        <a:t>Represents world countries</a:t>
                      </a:r>
                      <a:endParaRPr sz="700">
                        <a:solidFill>
                          <a:srgbClr val="7F7F7F"/>
                        </a:solidFill>
                        <a:latin typeface="Formula1 Display Regular" panose="02000000000000000000" pitchFamily="50" charset="0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120850">
                <a:tc>
                  <a:txBody>
                    <a:bodyPr/>
                    <a:lstStyle/>
                    <a:p>
                      <a:pPr marL="457200" lvl="0" indent="-282575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50"/>
                        <a:buFont typeface="Century Gothic"/>
                        <a:buChar char="●"/>
                      </a:pPr>
                      <a:r>
                        <a:rPr lang="it" sz="700" b="1">
                          <a:solidFill>
                            <a:srgbClr val="7F7F7F"/>
                          </a:solidFill>
                          <a:latin typeface="Formula1 Display Bold" panose="02000000000000000000" pitchFamily="50" charset="0"/>
                          <a:ea typeface="Century Gothic"/>
                          <a:cs typeface="Century Gothic"/>
                          <a:sym typeface="Century Gothic"/>
                        </a:rPr>
                        <a:t>Status</a:t>
                      </a:r>
                      <a:endParaRPr sz="700" b="1">
                        <a:solidFill>
                          <a:srgbClr val="7F7F7F"/>
                        </a:solidFill>
                        <a:latin typeface="Formula1 Display Bold" panose="02000000000000000000" pitchFamily="50" charset="0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Arial"/>
                        <a:buNone/>
                      </a:pPr>
                      <a:r>
                        <a:rPr lang="it" sz="700">
                          <a:solidFill>
                            <a:srgbClr val="7F7F7F"/>
                          </a:solidFill>
                          <a:latin typeface="Formula1 Display Regular" panose="02000000000000000000" pitchFamily="50" charset="0"/>
                          <a:ea typeface="Century Gothic"/>
                          <a:cs typeface="Century Gothic"/>
                          <a:sym typeface="Century Gothic"/>
                        </a:rPr>
                        <a:t>Represents a status of a driver or a car in a race/sprint</a:t>
                      </a:r>
                      <a:endParaRPr sz="700">
                        <a:solidFill>
                          <a:srgbClr val="7F7F7F"/>
                        </a:solidFill>
                        <a:latin typeface="Formula1 Display Regular" panose="02000000000000000000" pitchFamily="50" charset="0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</a:tbl>
          </a:graphicData>
        </a:graphic>
      </p:graphicFrame>
      <p:pic>
        <p:nvPicPr>
          <p:cNvPr id="230" name="Google Shape;230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35025" y="923250"/>
            <a:ext cx="2317399" cy="39636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8"/>
          <p:cNvSpPr txBox="1">
            <a:spLocks noGrp="1"/>
          </p:cNvSpPr>
          <p:nvPr>
            <p:ph type="body" idx="1"/>
          </p:nvPr>
        </p:nvSpPr>
        <p:spPr>
          <a:xfrm>
            <a:off x="533400" y="1633550"/>
            <a:ext cx="6117900" cy="2825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292100" algn="l" rtl="0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000"/>
              <a:buChar char="●"/>
            </a:pPr>
            <a:r>
              <a:rPr lang="it" sz="900" b="1">
                <a:solidFill>
                  <a:srgbClr val="7F7F7F"/>
                </a:solidFill>
                <a:latin typeface="Formula1 Display Bold" panose="02000000000000000000" pitchFamily="50" charset="0"/>
              </a:rPr>
              <a:t>hasA</a:t>
            </a:r>
            <a:r>
              <a:rPr lang="it" sz="900">
                <a:solidFill>
                  <a:srgbClr val="7F7F7F"/>
                </a:solidFill>
                <a:latin typeface="Formula1 Display Regular" panose="02000000000000000000" pitchFamily="50" charset="0"/>
              </a:rPr>
              <a:t> (Race</a:t>
            </a:r>
            <a:r>
              <a:rPr lang="it" sz="900">
                <a:latin typeface="Formula1 Display Regular" panose="02000000000000000000" pitchFamily="50" charset="0"/>
              </a:rPr>
              <a:t> </a:t>
            </a:r>
            <a:r>
              <a:rPr lang="it" sz="900">
                <a:solidFill>
                  <a:srgbClr val="00FF00"/>
                </a:solidFill>
                <a:latin typeface="Formula1 Display Regular" panose="02000000000000000000" pitchFamily="50" charset="0"/>
              </a:rPr>
              <a:t>↦</a:t>
            </a:r>
            <a:r>
              <a:rPr lang="it" sz="900">
                <a:latin typeface="Formula1 Display Regular" panose="02000000000000000000" pitchFamily="50" charset="0"/>
              </a:rPr>
              <a:t> </a:t>
            </a:r>
            <a:r>
              <a:rPr lang="it" sz="900">
                <a:solidFill>
                  <a:srgbClr val="7F7F7F"/>
                </a:solidFill>
                <a:latin typeface="Formula1 Display Regular" panose="02000000000000000000" pitchFamily="50" charset="0"/>
              </a:rPr>
              <a:t>Qualifying </a:t>
            </a:r>
            <a:r>
              <a:rPr lang="it" sz="900">
                <a:solidFill>
                  <a:srgbClr val="00FFFF"/>
                </a:solidFill>
                <a:latin typeface="Formula1 Display Regular" panose="02000000000000000000" pitchFamily="50" charset="0"/>
              </a:rPr>
              <a:t>or</a:t>
            </a:r>
            <a:r>
              <a:rPr lang="it" sz="900">
                <a:latin typeface="Formula1 Display Regular" panose="02000000000000000000" pitchFamily="50" charset="0"/>
              </a:rPr>
              <a:t> </a:t>
            </a:r>
            <a:r>
              <a:rPr lang="it" sz="900">
                <a:solidFill>
                  <a:srgbClr val="7F7F7F"/>
                </a:solidFill>
                <a:latin typeface="Formula1 Display Regular" panose="02000000000000000000" pitchFamily="50" charset="0"/>
              </a:rPr>
              <a:t>Sprint)</a:t>
            </a:r>
            <a:endParaRPr sz="900">
              <a:solidFill>
                <a:srgbClr val="7F7F7F"/>
              </a:solidFill>
              <a:latin typeface="Formula1 Display Regular" panose="02000000000000000000" pitchFamily="50" charset="0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Char char="●"/>
            </a:pPr>
            <a:r>
              <a:rPr lang="it" sz="900" b="1">
                <a:solidFill>
                  <a:srgbClr val="7F7F7F"/>
                </a:solidFill>
                <a:latin typeface="Formula1 Display Bold" panose="02000000000000000000" pitchFamily="50" charset="0"/>
              </a:rPr>
              <a:t>hasCircuit</a:t>
            </a:r>
            <a:r>
              <a:rPr lang="it" sz="900">
                <a:solidFill>
                  <a:srgbClr val="7F7F7F"/>
                </a:solidFill>
                <a:latin typeface="Formula1 Display Regular" panose="02000000000000000000" pitchFamily="50" charset="0"/>
              </a:rPr>
              <a:t> (Race </a:t>
            </a:r>
            <a:r>
              <a:rPr lang="it" sz="900">
                <a:solidFill>
                  <a:srgbClr val="00FF00"/>
                </a:solidFill>
                <a:latin typeface="Formula1 Display Regular" panose="02000000000000000000" pitchFamily="50" charset="0"/>
              </a:rPr>
              <a:t>↦</a:t>
            </a:r>
            <a:r>
              <a:rPr lang="it" sz="900">
                <a:solidFill>
                  <a:srgbClr val="7F7F7F"/>
                </a:solidFill>
                <a:latin typeface="Formula1 Display Regular" panose="02000000000000000000" pitchFamily="50" charset="0"/>
              </a:rPr>
              <a:t> Circuit) </a:t>
            </a:r>
            <a:r>
              <a:rPr lang="it" sz="900" b="1" i="1">
                <a:solidFill>
                  <a:srgbClr val="7F7F7F"/>
                </a:solidFill>
                <a:latin typeface="Formula1 Display Bold" panose="02000000000000000000" pitchFamily="50" charset="0"/>
              </a:rPr>
              <a:t>F</a:t>
            </a:r>
            <a:endParaRPr sz="900" b="1" i="1">
              <a:solidFill>
                <a:srgbClr val="7F7F7F"/>
              </a:solidFill>
              <a:latin typeface="Formula1 Display Bold" panose="02000000000000000000" pitchFamily="50" charset="0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Char char="●"/>
            </a:pPr>
            <a:r>
              <a:rPr lang="it" sz="900" b="1">
                <a:solidFill>
                  <a:srgbClr val="7F7F7F"/>
                </a:solidFill>
                <a:latin typeface="Formula1 Display Bold" panose="02000000000000000000" pitchFamily="50" charset="0"/>
              </a:rPr>
              <a:t>hasConstructor</a:t>
            </a:r>
            <a:r>
              <a:rPr lang="it" sz="900">
                <a:solidFill>
                  <a:srgbClr val="7F7F7F"/>
                </a:solidFill>
                <a:latin typeface="Formula1 Display Regular" panose="02000000000000000000" pitchFamily="50" charset="0"/>
              </a:rPr>
              <a:t> (ConstructorStanding </a:t>
            </a:r>
            <a:r>
              <a:rPr lang="it" sz="900">
                <a:solidFill>
                  <a:srgbClr val="00FFFF"/>
                </a:solidFill>
                <a:latin typeface="Formula1 Display Regular" panose="02000000000000000000" pitchFamily="50" charset="0"/>
              </a:rPr>
              <a:t>or</a:t>
            </a:r>
            <a:r>
              <a:rPr lang="it" sz="900">
                <a:solidFill>
                  <a:srgbClr val="7F7F7F"/>
                </a:solidFill>
                <a:latin typeface="Formula1 Display Regular" panose="02000000000000000000" pitchFamily="50" charset="0"/>
              </a:rPr>
              <a:t> Participation </a:t>
            </a:r>
            <a:r>
              <a:rPr lang="it" sz="900">
                <a:solidFill>
                  <a:srgbClr val="00FF00"/>
                </a:solidFill>
                <a:latin typeface="Formula1 Display Regular" panose="02000000000000000000" pitchFamily="50" charset="0"/>
              </a:rPr>
              <a:t>↦</a:t>
            </a:r>
            <a:r>
              <a:rPr lang="it" sz="900">
                <a:solidFill>
                  <a:srgbClr val="7F7F7F"/>
                </a:solidFill>
                <a:latin typeface="Formula1 Display Regular" panose="02000000000000000000" pitchFamily="50" charset="0"/>
              </a:rPr>
              <a:t> Constructor) </a:t>
            </a:r>
            <a:r>
              <a:rPr lang="it" sz="900" b="1" i="1">
                <a:solidFill>
                  <a:srgbClr val="7F7F7F"/>
                </a:solidFill>
                <a:latin typeface="Formula1 Display Bold" panose="02000000000000000000" pitchFamily="50" charset="0"/>
              </a:rPr>
              <a:t>F</a:t>
            </a:r>
            <a:endParaRPr sz="900" b="1" i="1">
              <a:solidFill>
                <a:srgbClr val="7F7F7F"/>
              </a:solidFill>
              <a:latin typeface="Formula1 Display Bold" panose="02000000000000000000" pitchFamily="50" charset="0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Char char="●"/>
            </a:pPr>
            <a:r>
              <a:rPr lang="it" sz="900" b="1">
                <a:solidFill>
                  <a:srgbClr val="7F7F7F"/>
                </a:solidFill>
                <a:latin typeface="Formula1 Display Bold" panose="02000000000000000000" pitchFamily="50" charset="0"/>
              </a:rPr>
              <a:t>hasCountry</a:t>
            </a:r>
            <a:r>
              <a:rPr lang="it" sz="900">
                <a:solidFill>
                  <a:srgbClr val="7F7F7F"/>
                </a:solidFill>
                <a:latin typeface="Formula1 Display Regular" panose="02000000000000000000" pitchFamily="50" charset="0"/>
              </a:rPr>
              <a:t> (Location </a:t>
            </a:r>
            <a:r>
              <a:rPr lang="it" sz="900">
                <a:solidFill>
                  <a:srgbClr val="00FF00"/>
                </a:solidFill>
                <a:latin typeface="Formula1 Display Regular" panose="02000000000000000000" pitchFamily="50" charset="0"/>
              </a:rPr>
              <a:t>↦</a:t>
            </a:r>
            <a:r>
              <a:rPr lang="it" sz="900">
                <a:solidFill>
                  <a:srgbClr val="7F7F7F"/>
                </a:solidFill>
                <a:latin typeface="Formula1 Display Regular" panose="02000000000000000000" pitchFamily="50" charset="0"/>
              </a:rPr>
              <a:t> Country) </a:t>
            </a:r>
            <a:r>
              <a:rPr lang="it" sz="900" b="1" i="1">
                <a:solidFill>
                  <a:srgbClr val="7F7F7F"/>
                </a:solidFill>
                <a:latin typeface="Formula1 Display Bold" panose="02000000000000000000" pitchFamily="50" charset="0"/>
              </a:rPr>
              <a:t>F</a:t>
            </a:r>
            <a:endParaRPr sz="900" b="1" i="1">
              <a:solidFill>
                <a:srgbClr val="7F7F7F"/>
              </a:solidFill>
              <a:latin typeface="Formula1 Display Bold" panose="02000000000000000000" pitchFamily="50" charset="0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Char char="●"/>
            </a:pPr>
            <a:r>
              <a:rPr lang="it" sz="900" b="1">
                <a:solidFill>
                  <a:srgbClr val="7F7F7F"/>
                </a:solidFill>
                <a:latin typeface="Formula1 Display Bold" panose="02000000000000000000" pitchFamily="50" charset="0"/>
              </a:rPr>
              <a:t>hasDriver</a:t>
            </a:r>
            <a:r>
              <a:rPr lang="it" sz="900">
                <a:solidFill>
                  <a:srgbClr val="7F7F7F"/>
                </a:solidFill>
                <a:latin typeface="Formula1 Display Regular" panose="02000000000000000000" pitchFamily="50" charset="0"/>
              </a:rPr>
              <a:t> (DriverStanding </a:t>
            </a:r>
            <a:r>
              <a:rPr lang="it" sz="900">
                <a:solidFill>
                  <a:srgbClr val="00FFFF"/>
                </a:solidFill>
                <a:latin typeface="Formula1 Display Regular" panose="02000000000000000000" pitchFamily="50" charset="0"/>
              </a:rPr>
              <a:t>or</a:t>
            </a:r>
            <a:r>
              <a:rPr lang="it" sz="900">
                <a:solidFill>
                  <a:srgbClr val="7F7F7F"/>
                </a:solidFill>
                <a:latin typeface="Formula1 Display Regular" panose="02000000000000000000" pitchFamily="50" charset="0"/>
              </a:rPr>
              <a:t> Participation </a:t>
            </a:r>
            <a:r>
              <a:rPr lang="it" sz="900">
                <a:solidFill>
                  <a:srgbClr val="00FFFF"/>
                </a:solidFill>
                <a:latin typeface="Formula1 Display Regular" panose="02000000000000000000" pitchFamily="50" charset="0"/>
              </a:rPr>
              <a:t>or</a:t>
            </a:r>
            <a:r>
              <a:rPr lang="it" sz="900">
                <a:solidFill>
                  <a:srgbClr val="7F7F7F"/>
                </a:solidFill>
                <a:latin typeface="Formula1 Display Regular" panose="02000000000000000000" pitchFamily="50" charset="0"/>
              </a:rPr>
              <a:t> Rating </a:t>
            </a:r>
            <a:r>
              <a:rPr lang="it" sz="900">
                <a:solidFill>
                  <a:srgbClr val="00FF00"/>
                </a:solidFill>
                <a:latin typeface="Formula1 Display Regular" panose="02000000000000000000" pitchFamily="50" charset="0"/>
              </a:rPr>
              <a:t>↦</a:t>
            </a:r>
            <a:r>
              <a:rPr lang="it" sz="900">
                <a:solidFill>
                  <a:srgbClr val="7F7F7F"/>
                </a:solidFill>
                <a:latin typeface="Formula1 Display Regular" panose="02000000000000000000" pitchFamily="50" charset="0"/>
              </a:rPr>
              <a:t> Driver) </a:t>
            </a:r>
            <a:r>
              <a:rPr lang="it" sz="900" b="1" i="1">
                <a:solidFill>
                  <a:srgbClr val="7F7F7F"/>
                </a:solidFill>
                <a:latin typeface="Formula1 Display Bold" panose="02000000000000000000" pitchFamily="50" charset="0"/>
              </a:rPr>
              <a:t>F</a:t>
            </a:r>
            <a:endParaRPr sz="900" b="1" i="1">
              <a:solidFill>
                <a:srgbClr val="7F7F7F"/>
              </a:solidFill>
              <a:latin typeface="Formula1 Display Bold" panose="02000000000000000000" pitchFamily="50" charset="0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Char char="●"/>
            </a:pPr>
            <a:r>
              <a:rPr lang="it" sz="900" b="1">
                <a:solidFill>
                  <a:srgbClr val="7F7F7F"/>
                </a:solidFill>
                <a:latin typeface="Formula1 Display Bold" panose="02000000000000000000" pitchFamily="50" charset="0"/>
              </a:rPr>
              <a:t>hasFastestLap</a:t>
            </a:r>
            <a:r>
              <a:rPr lang="it" sz="900">
                <a:solidFill>
                  <a:srgbClr val="7F7F7F"/>
                </a:solidFill>
                <a:latin typeface="Formula1 Display Regular" panose="02000000000000000000" pitchFamily="50" charset="0"/>
              </a:rPr>
              <a:t> (RaceParticipation </a:t>
            </a:r>
            <a:r>
              <a:rPr lang="it" sz="900">
                <a:solidFill>
                  <a:srgbClr val="00FFFF"/>
                </a:solidFill>
                <a:latin typeface="Formula1 Display Regular" panose="02000000000000000000" pitchFamily="50" charset="0"/>
              </a:rPr>
              <a:t>or</a:t>
            </a:r>
            <a:r>
              <a:rPr lang="it" sz="900">
                <a:solidFill>
                  <a:srgbClr val="7F7F7F"/>
                </a:solidFill>
                <a:latin typeface="Formula1 Display Regular" panose="02000000000000000000" pitchFamily="50" charset="0"/>
              </a:rPr>
              <a:t> SprintParticipation </a:t>
            </a:r>
            <a:r>
              <a:rPr lang="it" sz="900">
                <a:solidFill>
                  <a:srgbClr val="00FF00"/>
                </a:solidFill>
                <a:latin typeface="Formula1 Display Regular" panose="02000000000000000000" pitchFamily="50" charset="0"/>
              </a:rPr>
              <a:t>↦</a:t>
            </a:r>
            <a:r>
              <a:rPr lang="it" sz="900">
                <a:solidFill>
                  <a:srgbClr val="7F7F7F"/>
                </a:solidFill>
                <a:latin typeface="Formula1 Display Regular" panose="02000000000000000000" pitchFamily="50" charset="0"/>
              </a:rPr>
              <a:t> Lap) </a:t>
            </a:r>
            <a:r>
              <a:rPr lang="it" sz="900" b="1" i="1">
                <a:solidFill>
                  <a:srgbClr val="7F7F7F"/>
                </a:solidFill>
                <a:latin typeface="Formula1 Display Bold" panose="02000000000000000000" pitchFamily="50" charset="0"/>
              </a:rPr>
              <a:t>F</a:t>
            </a:r>
            <a:endParaRPr sz="900" b="1" i="1">
              <a:solidFill>
                <a:srgbClr val="7F7F7F"/>
              </a:solidFill>
              <a:latin typeface="Formula1 Display Bold" panose="02000000000000000000" pitchFamily="50" charset="0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Char char="●"/>
            </a:pPr>
            <a:r>
              <a:rPr lang="it" sz="900" b="1">
                <a:solidFill>
                  <a:srgbClr val="7F7F7F"/>
                </a:solidFill>
                <a:latin typeface="Formula1 Display Bold" panose="02000000000000000000" pitchFamily="50" charset="0"/>
              </a:rPr>
              <a:t>hasLap</a:t>
            </a:r>
            <a:r>
              <a:rPr lang="it" sz="900">
                <a:solidFill>
                  <a:srgbClr val="7F7F7F"/>
                </a:solidFill>
                <a:latin typeface="Formula1 Display Regular" panose="02000000000000000000" pitchFamily="50" charset="0"/>
              </a:rPr>
              <a:t> (RaceParticipation </a:t>
            </a:r>
            <a:r>
              <a:rPr lang="it" sz="900">
                <a:solidFill>
                  <a:srgbClr val="00FF00"/>
                </a:solidFill>
                <a:latin typeface="Formula1 Display Regular" panose="02000000000000000000" pitchFamily="50" charset="0"/>
              </a:rPr>
              <a:t>↦</a:t>
            </a:r>
            <a:r>
              <a:rPr lang="it" sz="900">
                <a:solidFill>
                  <a:srgbClr val="7F7F7F"/>
                </a:solidFill>
                <a:latin typeface="Formula1 Display Regular" panose="02000000000000000000" pitchFamily="50" charset="0"/>
              </a:rPr>
              <a:t> Lap)</a:t>
            </a:r>
            <a:endParaRPr sz="900">
              <a:solidFill>
                <a:srgbClr val="7F7F7F"/>
              </a:solidFill>
              <a:latin typeface="Formula1 Display Regular" panose="02000000000000000000" pitchFamily="50" charset="0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Char char="●"/>
            </a:pPr>
            <a:r>
              <a:rPr lang="it" sz="900" b="1">
                <a:solidFill>
                  <a:srgbClr val="7F7F7F"/>
                </a:solidFill>
                <a:latin typeface="Formula1 Display Bold" panose="02000000000000000000" pitchFamily="50" charset="0"/>
              </a:rPr>
              <a:t>hasLocation</a:t>
            </a:r>
            <a:r>
              <a:rPr lang="it" sz="900">
                <a:solidFill>
                  <a:srgbClr val="7F7F7F"/>
                </a:solidFill>
                <a:latin typeface="Formula1 Display Regular" panose="02000000000000000000" pitchFamily="50" charset="0"/>
              </a:rPr>
              <a:t> (Circuit </a:t>
            </a:r>
            <a:r>
              <a:rPr lang="it" sz="900">
                <a:solidFill>
                  <a:srgbClr val="00FF00"/>
                </a:solidFill>
                <a:latin typeface="Formula1 Display Regular" panose="02000000000000000000" pitchFamily="50" charset="0"/>
              </a:rPr>
              <a:t>↦</a:t>
            </a:r>
            <a:r>
              <a:rPr lang="it" sz="900">
                <a:solidFill>
                  <a:srgbClr val="7F7F7F"/>
                </a:solidFill>
                <a:latin typeface="Formula1 Display Regular" panose="02000000000000000000" pitchFamily="50" charset="0"/>
              </a:rPr>
              <a:t> Location) </a:t>
            </a:r>
            <a:r>
              <a:rPr lang="it" sz="900" b="1" i="1">
                <a:solidFill>
                  <a:srgbClr val="7F7F7F"/>
                </a:solidFill>
                <a:latin typeface="Formula1 Display Bold" panose="02000000000000000000" pitchFamily="50" charset="0"/>
              </a:rPr>
              <a:t>F</a:t>
            </a:r>
            <a:endParaRPr sz="900" b="1" i="1">
              <a:solidFill>
                <a:srgbClr val="7F7F7F"/>
              </a:solidFill>
              <a:latin typeface="Formula1 Display Bold" panose="02000000000000000000" pitchFamily="50" charset="0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Char char="●"/>
            </a:pPr>
            <a:r>
              <a:rPr lang="it" sz="900" b="1">
                <a:solidFill>
                  <a:srgbClr val="7F7F7F"/>
                </a:solidFill>
                <a:latin typeface="Formula1 Display Bold" panose="02000000000000000000" pitchFamily="50" charset="0"/>
              </a:rPr>
              <a:t>hasNation</a:t>
            </a:r>
            <a:r>
              <a:rPr lang="it" sz="900">
                <a:solidFill>
                  <a:srgbClr val="7F7F7F"/>
                </a:solidFill>
                <a:latin typeface="Formula1 Display Regular" panose="02000000000000000000" pitchFamily="50" charset="0"/>
              </a:rPr>
              <a:t> (Constructor </a:t>
            </a:r>
            <a:r>
              <a:rPr lang="it" sz="900">
                <a:solidFill>
                  <a:srgbClr val="00FFFF"/>
                </a:solidFill>
                <a:latin typeface="Formula1 Display Regular" panose="02000000000000000000" pitchFamily="50" charset="0"/>
              </a:rPr>
              <a:t>or</a:t>
            </a:r>
            <a:r>
              <a:rPr lang="it" sz="900">
                <a:solidFill>
                  <a:srgbClr val="7F7F7F"/>
                </a:solidFill>
                <a:latin typeface="Formula1 Display Regular" panose="02000000000000000000" pitchFamily="50" charset="0"/>
              </a:rPr>
              <a:t> Driver </a:t>
            </a:r>
            <a:r>
              <a:rPr lang="it" sz="900">
                <a:solidFill>
                  <a:srgbClr val="00FF00"/>
                </a:solidFill>
                <a:latin typeface="Formula1 Display Regular" panose="02000000000000000000" pitchFamily="50" charset="0"/>
              </a:rPr>
              <a:t>↦ </a:t>
            </a:r>
            <a:r>
              <a:rPr lang="it" sz="900">
                <a:solidFill>
                  <a:srgbClr val="7F7F7F"/>
                </a:solidFill>
                <a:latin typeface="Formula1 Display Regular" panose="02000000000000000000" pitchFamily="50" charset="0"/>
              </a:rPr>
              <a:t>Country)</a:t>
            </a:r>
            <a:endParaRPr sz="900">
              <a:solidFill>
                <a:srgbClr val="7F7F7F"/>
              </a:solidFill>
              <a:latin typeface="Formula1 Display Regular" panose="02000000000000000000" pitchFamily="50" charset="0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Char char="●"/>
            </a:pPr>
            <a:r>
              <a:rPr lang="it" sz="900" b="1">
                <a:solidFill>
                  <a:srgbClr val="7F7F7F"/>
                </a:solidFill>
                <a:latin typeface="Formula1 Display Bold" panose="02000000000000000000" pitchFamily="50" charset="0"/>
              </a:rPr>
              <a:t>hasPitStop</a:t>
            </a:r>
            <a:r>
              <a:rPr lang="it" sz="900">
                <a:solidFill>
                  <a:srgbClr val="7F7F7F"/>
                </a:solidFill>
                <a:latin typeface="Formula1 Display Regular" panose="02000000000000000000" pitchFamily="50" charset="0"/>
              </a:rPr>
              <a:t> (RaceParticipation </a:t>
            </a:r>
            <a:r>
              <a:rPr lang="it" sz="900">
                <a:solidFill>
                  <a:srgbClr val="00FF00"/>
                </a:solidFill>
                <a:latin typeface="Formula1 Display Regular" panose="02000000000000000000" pitchFamily="50" charset="0"/>
              </a:rPr>
              <a:t>↦</a:t>
            </a:r>
            <a:r>
              <a:rPr lang="it" sz="900">
                <a:solidFill>
                  <a:srgbClr val="7F7F7F"/>
                </a:solidFill>
                <a:latin typeface="Formula1 Display Regular" panose="02000000000000000000" pitchFamily="50" charset="0"/>
              </a:rPr>
              <a:t> PitStop)</a:t>
            </a:r>
            <a:endParaRPr sz="900">
              <a:solidFill>
                <a:srgbClr val="7F7F7F"/>
              </a:solidFill>
              <a:latin typeface="Formula1 Display Regular" panose="02000000000000000000" pitchFamily="50" charset="0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Char char="●"/>
            </a:pPr>
            <a:r>
              <a:rPr lang="it" sz="900" b="1">
                <a:solidFill>
                  <a:srgbClr val="7F7F7F"/>
                </a:solidFill>
                <a:latin typeface="Formula1 Display Bold" panose="02000000000000000000" pitchFamily="50" charset="0"/>
              </a:rPr>
              <a:t>hasPitStopLap</a:t>
            </a:r>
            <a:r>
              <a:rPr lang="it" sz="900">
                <a:solidFill>
                  <a:srgbClr val="7F7F7F"/>
                </a:solidFill>
                <a:latin typeface="Formula1 Display Regular" panose="02000000000000000000" pitchFamily="50" charset="0"/>
              </a:rPr>
              <a:t> (PitStop </a:t>
            </a:r>
            <a:r>
              <a:rPr lang="it" sz="900">
                <a:solidFill>
                  <a:srgbClr val="00FF00"/>
                </a:solidFill>
                <a:latin typeface="Formula1 Display Regular" panose="02000000000000000000" pitchFamily="50" charset="0"/>
              </a:rPr>
              <a:t>↦</a:t>
            </a:r>
            <a:r>
              <a:rPr lang="it" sz="900">
                <a:solidFill>
                  <a:srgbClr val="7F7F7F"/>
                </a:solidFill>
                <a:latin typeface="Formula1 Display Regular" panose="02000000000000000000" pitchFamily="50" charset="0"/>
              </a:rPr>
              <a:t> Lap)</a:t>
            </a:r>
            <a:r>
              <a:rPr lang="it" sz="900" b="1" i="1">
                <a:solidFill>
                  <a:srgbClr val="7F7F7F"/>
                </a:solidFill>
                <a:latin typeface="Formula1 Display Bold" panose="02000000000000000000" pitchFamily="50" charset="0"/>
              </a:rPr>
              <a:t>F</a:t>
            </a:r>
            <a:endParaRPr sz="900" b="1" i="1">
              <a:solidFill>
                <a:srgbClr val="7F7F7F"/>
              </a:solidFill>
              <a:latin typeface="Formula1 Display Bold" panose="02000000000000000000" pitchFamily="50" charset="0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Char char="●"/>
            </a:pPr>
            <a:r>
              <a:rPr lang="it" sz="900" b="1">
                <a:solidFill>
                  <a:srgbClr val="7F7F7F"/>
                </a:solidFill>
                <a:latin typeface="Formula1 Display Bold" panose="02000000000000000000" pitchFamily="50" charset="0"/>
              </a:rPr>
              <a:t>hasRace</a:t>
            </a:r>
            <a:r>
              <a:rPr lang="it" sz="900">
                <a:solidFill>
                  <a:srgbClr val="7F7F7F"/>
                </a:solidFill>
                <a:latin typeface="Formula1 Display Regular" panose="02000000000000000000" pitchFamily="50" charset="0"/>
              </a:rPr>
              <a:t> (Standing </a:t>
            </a:r>
            <a:r>
              <a:rPr lang="it" sz="900">
                <a:solidFill>
                  <a:srgbClr val="00FF00"/>
                </a:solidFill>
                <a:latin typeface="Formula1 Display Regular" panose="02000000000000000000" pitchFamily="50" charset="0"/>
              </a:rPr>
              <a:t>↦</a:t>
            </a:r>
            <a:r>
              <a:rPr lang="it" sz="900">
                <a:solidFill>
                  <a:srgbClr val="7F7F7F"/>
                </a:solidFill>
                <a:latin typeface="Formula1 Display Regular" panose="02000000000000000000" pitchFamily="50" charset="0"/>
              </a:rPr>
              <a:t> Race) </a:t>
            </a:r>
            <a:r>
              <a:rPr lang="it" sz="900" b="1" i="1">
                <a:solidFill>
                  <a:srgbClr val="7F7F7F"/>
                </a:solidFill>
                <a:latin typeface="Formula1 Display Bold" panose="02000000000000000000" pitchFamily="50" charset="0"/>
              </a:rPr>
              <a:t>F</a:t>
            </a:r>
            <a:endParaRPr sz="900" b="1" i="1">
              <a:solidFill>
                <a:srgbClr val="7F7F7F"/>
              </a:solidFill>
              <a:latin typeface="Formula1 Display Bold" panose="02000000000000000000" pitchFamily="50" charset="0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Char char="●"/>
            </a:pPr>
            <a:r>
              <a:rPr lang="it" sz="900" b="1">
                <a:solidFill>
                  <a:srgbClr val="7F7F7F"/>
                </a:solidFill>
                <a:latin typeface="Formula1 Display Bold" panose="02000000000000000000" pitchFamily="50" charset="0"/>
              </a:rPr>
              <a:t>hasStatus</a:t>
            </a:r>
            <a:r>
              <a:rPr lang="it" sz="900">
                <a:solidFill>
                  <a:srgbClr val="7F7F7F"/>
                </a:solidFill>
                <a:latin typeface="Formula1 Display Regular" panose="02000000000000000000" pitchFamily="50" charset="0"/>
              </a:rPr>
              <a:t> (RaceParticipation </a:t>
            </a:r>
            <a:r>
              <a:rPr lang="it" sz="900">
                <a:solidFill>
                  <a:srgbClr val="00FFFF"/>
                </a:solidFill>
                <a:latin typeface="Formula1 Display Regular" panose="02000000000000000000" pitchFamily="50" charset="0"/>
              </a:rPr>
              <a:t>or</a:t>
            </a:r>
            <a:r>
              <a:rPr lang="it" sz="900">
                <a:solidFill>
                  <a:srgbClr val="7F7F7F"/>
                </a:solidFill>
                <a:latin typeface="Formula1 Display Regular" panose="02000000000000000000" pitchFamily="50" charset="0"/>
              </a:rPr>
              <a:t> SprintParticipation </a:t>
            </a:r>
            <a:r>
              <a:rPr lang="it" sz="900">
                <a:solidFill>
                  <a:srgbClr val="00FF00"/>
                </a:solidFill>
                <a:latin typeface="Formula1 Display Regular" panose="02000000000000000000" pitchFamily="50" charset="0"/>
              </a:rPr>
              <a:t>↦</a:t>
            </a:r>
            <a:r>
              <a:rPr lang="it" sz="900">
                <a:solidFill>
                  <a:srgbClr val="7F7F7F"/>
                </a:solidFill>
                <a:latin typeface="Formula1 Display Regular" panose="02000000000000000000" pitchFamily="50" charset="0"/>
              </a:rPr>
              <a:t> Status) </a:t>
            </a:r>
            <a:r>
              <a:rPr lang="it" sz="900" b="1" i="1">
                <a:solidFill>
                  <a:srgbClr val="7F7F7F"/>
                </a:solidFill>
                <a:latin typeface="Formula1 Display Bold" panose="02000000000000000000" pitchFamily="50" charset="0"/>
              </a:rPr>
              <a:t>F</a:t>
            </a:r>
            <a:endParaRPr sz="900" b="1" i="1">
              <a:solidFill>
                <a:srgbClr val="7F7F7F"/>
              </a:solidFill>
              <a:latin typeface="Formula1 Display Bold" panose="02000000000000000000" pitchFamily="50" charset="0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Char char="●"/>
            </a:pPr>
            <a:r>
              <a:rPr lang="it" sz="900" b="1">
                <a:solidFill>
                  <a:srgbClr val="7F7F7F"/>
                </a:solidFill>
                <a:latin typeface="Formula1 Display Bold" panose="02000000000000000000" pitchFamily="50" charset="0"/>
              </a:rPr>
              <a:t>inSeason</a:t>
            </a:r>
            <a:r>
              <a:rPr lang="it" sz="900">
                <a:solidFill>
                  <a:srgbClr val="7F7F7F"/>
                </a:solidFill>
                <a:latin typeface="Formula1 Display Regular" panose="02000000000000000000" pitchFamily="50" charset="0"/>
              </a:rPr>
              <a:t> (Race </a:t>
            </a:r>
            <a:r>
              <a:rPr lang="it" sz="900">
                <a:solidFill>
                  <a:srgbClr val="00FFFF"/>
                </a:solidFill>
                <a:latin typeface="Formula1 Display Regular" panose="02000000000000000000" pitchFamily="50" charset="0"/>
              </a:rPr>
              <a:t>or</a:t>
            </a:r>
            <a:r>
              <a:rPr lang="it" sz="900">
                <a:solidFill>
                  <a:srgbClr val="7F7F7F"/>
                </a:solidFill>
                <a:latin typeface="Formula1 Display Regular" panose="02000000000000000000" pitchFamily="50" charset="0"/>
              </a:rPr>
              <a:t> Rating </a:t>
            </a:r>
            <a:r>
              <a:rPr lang="it" sz="900">
                <a:solidFill>
                  <a:srgbClr val="00FF00"/>
                </a:solidFill>
                <a:latin typeface="Formula1 Display Regular" panose="02000000000000000000" pitchFamily="50" charset="0"/>
              </a:rPr>
              <a:t>↦</a:t>
            </a:r>
            <a:r>
              <a:rPr lang="it" sz="900">
                <a:solidFill>
                  <a:srgbClr val="7F7F7F"/>
                </a:solidFill>
                <a:latin typeface="Formula1 Display Regular" panose="02000000000000000000" pitchFamily="50" charset="0"/>
              </a:rPr>
              <a:t> Season) </a:t>
            </a:r>
            <a:r>
              <a:rPr lang="it" sz="900" b="1" i="1">
                <a:solidFill>
                  <a:srgbClr val="7F7F7F"/>
                </a:solidFill>
                <a:latin typeface="Formula1 Display Bold" panose="02000000000000000000" pitchFamily="50" charset="0"/>
              </a:rPr>
              <a:t>F</a:t>
            </a:r>
            <a:endParaRPr sz="900" b="1" i="1">
              <a:solidFill>
                <a:srgbClr val="7F7F7F"/>
              </a:solidFill>
              <a:latin typeface="Formula1 Display Bold" panose="02000000000000000000" pitchFamily="50" charset="0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Char char="●"/>
            </a:pPr>
            <a:r>
              <a:rPr lang="it" sz="900" b="1">
                <a:solidFill>
                  <a:srgbClr val="7F7F7F"/>
                </a:solidFill>
                <a:latin typeface="Formula1 Display Bold" panose="02000000000000000000" pitchFamily="50" charset="0"/>
              </a:rPr>
              <a:t>participatedInQualif</a:t>
            </a:r>
            <a:r>
              <a:rPr lang="it" sz="900">
                <a:solidFill>
                  <a:srgbClr val="7F7F7F"/>
                </a:solidFill>
                <a:latin typeface="Formula1 Display Regular" panose="02000000000000000000" pitchFamily="50" charset="0"/>
              </a:rPr>
              <a:t> (QualifParticipation </a:t>
            </a:r>
            <a:r>
              <a:rPr lang="it" sz="900">
                <a:solidFill>
                  <a:srgbClr val="00FF00"/>
                </a:solidFill>
                <a:latin typeface="Formula1 Display Regular" panose="02000000000000000000" pitchFamily="50" charset="0"/>
              </a:rPr>
              <a:t>↦</a:t>
            </a:r>
            <a:r>
              <a:rPr lang="it" sz="900">
                <a:solidFill>
                  <a:srgbClr val="7F7F7F"/>
                </a:solidFill>
                <a:latin typeface="Formula1 Display Regular" panose="02000000000000000000" pitchFamily="50" charset="0"/>
              </a:rPr>
              <a:t> Qualifying) </a:t>
            </a:r>
            <a:r>
              <a:rPr lang="it" sz="900" b="1" i="1">
                <a:solidFill>
                  <a:srgbClr val="7F7F7F"/>
                </a:solidFill>
                <a:latin typeface="Formula1 Display Bold" panose="02000000000000000000" pitchFamily="50" charset="0"/>
              </a:rPr>
              <a:t>F</a:t>
            </a:r>
            <a:endParaRPr sz="900" b="1" i="1">
              <a:solidFill>
                <a:srgbClr val="7F7F7F"/>
              </a:solidFill>
              <a:latin typeface="Formula1 Display Bold" panose="02000000000000000000" pitchFamily="50" charset="0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Char char="●"/>
            </a:pPr>
            <a:r>
              <a:rPr lang="it" sz="900" b="1">
                <a:solidFill>
                  <a:srgbClr val="7F7F7F"/>
                </a:solidFill>
                <a:latin typeface="Formula1 Display Bold" panose="02000000000000000000" pitchFamily="50" charset="0"/>
              </a:rPr>
              <a:t>participatedInRace</a:t>
            </a:r>
            <a:r>
              <a:rPr lang="it" sz="900">
                <a:solidFill>
                  <a:srgbClr val="7F7F7F"/>
                </a:solidFill>
                <a:latin typeface="Formula1 Display Regular" panose="02000000000000000000" pitchFamily="50" charset="0"/>
              </a:rPr>
              <a:t> (RaceParticipation </a:t>
            </a:r>
            <a:r>
              <a:rPr lang="it" sz="900">
                <a:solidFill>
                  <a:srgbClr val="00FF00"/>
                </a:solidFill>
                <a:latin typeface="Formula1 Display Regular" panose="02000000000000000000" pitchFamily="50" charset="0"/>
              </a:rPr>
              <a:t>↦</a:t>
            </a:r>
            <a:r>
              <a:rPr lang="it" sz="900">
                <a:solidFill>
                  <a:srgbClr val="7F7F7F"/>
                </a:solidFill>
                <a:latin typeface="Formula1 Display Regular" panose="02000000000000000000" pitchFamily="50" charset="0"/>
              </a:rPr>
              <a:t> Race) </a:t>
            </a:r>
            <a:r>
              <a:rPr lang="it" sz="900" b="1" i="1">
                <a:solidFill>
                  <a:srgbClr val="7F7F7F"/>
                </a:solidFill>
                <a:latin typeface="Formula1 Display Bold" panose="02000000000000000000" pitchFamily="50" charset="0"/>
              </a:rPr>
              <a:t>F</a:t>
            </a:r>
            <a:endParaRPr sz="900" b="1" i="1">
              <a:solidFill>
                <a:srgbClr val="7F7F7F"/>
              </a:solidFill>
              <a:latin typeface="Formula1 Display Bold" panose="02000000000000000000" pitchFamily="50" charset="0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Char char="●"/>
            </a:pPr>
            <a:r>
              <a:rPr lang="it" sz="900" b="1">
                <a:solidFill>
                  <a:srgbClr val="7F7F7F"/>
                </a:solidFill>
                <a:latin typeface="Formula1 Display Bold" panose="02000000000000000000" pitchFamily="50" charset="0"/>
              </a:rPr>
              <a:t>participatedInSprint</a:t>
            </a:r>
            <a:r>
              <a:rPr lang="it" sz="900">
                <a:solidFill>
                  <a:srgbClr val="7F7F7F"/>
                </a:solidFill>
                <a:latin typeface="Formula1 Display Regular" panose="02000000000000000000" pitchFamily="50" charset="0"/>
              </a:rPr>
              <a:t> (SprintParticipation </a:t>
            </a:r>
            <a:r>
              <a:rPr lang="it" sz="900">
                <a:solidFill>
                  <a:srgbClr val="00FF00"/>
                </a:solidFill>
                <a:latin typeface="Formula1 Display Regular" panose="02000000000000000000" pitchFamily="50" charset="0"/>
              </a:rPr>
              <a:t>↦</a:t>
            </a:r>
            <a:r>
              <a:rPr lang="it" sz="900">
                <a:solidFill>
                  <a:srgbClr val="7F7F7F"/>
                </a:solidFill>
                <a:latin typeface="Formula1 Display Regular" panose="02000000000000000000" pitchFamily="50" charset="0"/>
              </a:rPr>
              <a:t> Sprint) </a:t>
            </a:r>
            <a:r>
              <a:rPr lang="it" sz="900" b="1" i="1">
                <a:solidFill>
                  <a:srgbClr val="7F7F7F"/>
                </a:solidFill>
                <a:latin typeface="Formula1 Display Bold" panose="02000000000000000000" pitchFamily="50" charset="0"/>
              </a:rPr>
              <a:t>F</a:t>
            </a:r>
            <a:endParaRPr sz="900" b="1" i="1">
              <a:solidFill>
                <a:srgbClr val="7F7F7F"/>
              </a:solidFill>
              <a:latin typeface="Formula1 Display Bold" panose="02000000000000000000" pitchFamily="50" charset="0"/>
            </a:endParaRPr>
          </a:p>
        </p:txBody>
      </p:sp>
      <p:pic>
        <p:nvPicPr>
          <p:cNvPr id="236" name="Google Shape;23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500" y="171750"/>
            <a:ext cx="1861050" cy="53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08275" y="205100"/>
            <a:ext cx="2186976" cy="32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8"/>
          <p:cNvPicPr preferRelativeResize="0"/>
          <p:nvPr/>
        </p:nvPicPr>
        <p:blipFill rotWithShape="1">
          <a:blip r:embed="rId5">
            <a:alphaModFix/>
          </a:blip>
          <a:srcRect l="1922"/>
          <a:stretch/>
        </p:blipFill>
        <p:spPr>
          <a:xfrm>
            <a:off x="5743106" y="1633213"/>
            <a:ext cx="1625026" cy="2632402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28"/>
          <p:cNvSpPr txBox="1">
            <a:spLocks noGrp="1"/>
          </p:cNvSpPr>
          <p:nvPr>
            <p:ph type="title"/>
          </p:nvPr>
        </p:nvSpPr>
        <p:spPr>
          <a:xfrm>
            <a:off x="533400" y="838213"/>
            <a:ext cx="6555000" cy="795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Formula1 Display Regular" panose="02000000000000000000" pitchFamily="50" charset="0"/>
              </a:rPr>
              <a:t>Object properties</a:t>
            </a:r>
            <a:endParaRPr>
              <a:latin typeface="Formula1 Display Regular" panose="02000000000000000000" pitchFamily="50" charset="0"/>
            </a:endParaRPr>
          </a:p>
        </p:txBody>
      </p:sp>
      <p:sp>
        <p:nvSpPr>
          <p:cNvPr id="240" name="Google Shape;240;p28"/>
          <p:cNvSpPr txBox="1"/>
          <p:nvPr/>
        </p:nvSpPr>
        <p:spPr>
          <a:xfrm>
            <a:off x="533400" y="710675"/>
            <a:ext cx="3067800" cy="49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solidFill>
                  <a:srgbClr val="888888"/>
                </a:solidFill>
                <a:latin typeface="Formula1 Display Regular" panose="02000000000000000000" pitchFamily="50" charset="0"/>
                <a:ea typeface="Century Gothic"/>
                <a:cs typeface="Century Gothic"/>
                <a:sym typeface="Century Gothic"/>
              </a:rPr>
              <a:t>Ontology</a:t>
            </a:r>
            <a:endParaRPr sz="1500">
              <a:solidFill>
                <a:srgbClr val="888888"/>
              </a:solidFill>
              <a:latin typeface="Formula1 Display Regular" panose="02000000000000000000" pitchFamily="50" charset="0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500" y="171750"/>
            <a:ext cx="1861050" cy="53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08275" y="205100"/>
            <a:ext cx="2186976" cy="32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43200" y="1617450"/>
            <a:ext cx="1434950" cy="3067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18550" y="1617450"/>
            <a:ext cx="1434950" cy="3170176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29"/>
          <p:cNvSpPr txBox="1">
            <a:spLocks noGrp="1"/>
          </p:cNvSpPr>
          <p:nvPr>
            <p:ph type="title"/>
          </p:nvPr>
        </p:nvSpPr>
        <p:spPr>
          <a:xfrm>
            <a:off x="533400" y="838213"/>
            <a:ext cx="6555000" cy="795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Formula1 Display Regular" panose="02000000000000000000" pitchFamily="50" charset="0"/>
              </a:rPr>
              <a:t>Data properties</a:t>
            </a:r>
            <a:endParaRPr>
              <a:latin typeface="Formula1 Display Regular" panose="02000000000000000000" pitchFamily="50" charset="0"/>
            </a:endParaRPr>
          </a:p>
        </p:txBody>
      </p:sp>
      <p:sp>
        <p:nvSpPr>
          <p:cNvPr id="250" name="Google Shape;250;p29"/>
          <p:cNvSpPr txBox="1"/>
          <p:nvPr/>
        </p:nvSpPr>
        <p:spPr>
          <a:xfrm>
            <a:off x="533400" y="710675"/>
            <a:ext cx="3067800" cy="49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solidFill>
                  <a:srgbClr val="888888"/>
                </a:solidFill>
                <a:latin typeface="Formula1 Display Regular" panose="02000000000000000000" pitchFamily="50" charset="0"/>
                <a:ea typeface="Century Gothic"/>
                <a:cs typeface="Century Gothic"/>
                <a:sym typeface="Century Gothic"/>
              </a:rPr>
              <a:t>Ontology</a:t>
            </a:r>
            <a:endParaRPr sz="1500">
              <a:solidFill>
                <a:srgbClr val="888888"/>
              </a:solidFill>
              <a:latin typeface="Formula1 Display Regular" panose="02000000000000000000" pitchFamily="50" charset="0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0"/>
          <p:cNvSpPr/>
          <p:nvPr/>
        </p:nvSpPr>
        <p:spPr>
          <a:xfrm>
            <a:off x="6320400" y="2681375"/>
            <a:ext cx="2823600" cy="24129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56" name="Google Shape;25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500" y="171750"/>
            <a:ext cx="1861050" cy="53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08275" y="205100"/>
            <a:ext cx="2186976" cy="32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26238" y="3062025"/>
            <a:ext cx="1126850" cy="145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26250" y="1549863"/>
            <a:ext cx="952500" cy="130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25825" y="1549863"/>
            <a:ext cx="1115425" cy="81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3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506525" y="2446350"/>
            <a:ext cx="838800" cy="50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3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992213" y="2446350"/>
            <a:ext cx="935124" cy="206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3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476663" y="3876950"/>
            <a:ext cx="811323" cy="64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3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33400" y="3857400"/>
            <a:ext cx="1033475" cy="653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30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33400" y="1549875"/>
            <a:ext cx="1382750" cy="2185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30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3476675" y="1549875"/>
            <a:ext cx="1175458" cy="81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30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2008900" y="1549875"/>
            <a:ext cx="1375018" cy="1892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30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3476675" y="3031825"/>
            <a:ext cx="1000299" cy="64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30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2008900" y="3571775"/>
            <a:ext cx="1205575" cy="92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30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5991238" y="757212"/>
            <a:ext cx="1000300" cy="6181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30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7288675" y="737737"/>
            <a:ext cx="1156814" cy="64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30"/>
          <p:cNvPicPr preferRelativeResize="0"/>
          <p:nvPr/>
        </p:nvPicPr>
        <p:blipFill rotWithShape="1">
          <a:blip r:embed="rId19">
            <a:alphaModFix/>
          </a:blip>
          <a:srcRect t="1910" r="-2155" b="-4065"/>
          <a:stretch/>
        </p:blipFill>
        <p:spPr>
          <a:xfrm>
            <a:off x="7317000" y="3481912"/>
            <a:ext cx="1284150" cy="99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30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7295050" y="1552875"/>
            <a:ext cx="1077225" cy="1757400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30"/>
          <p:cNvSpPr txBox="1">
            <a:spLocks noGrp="1"/>
          </p:cNvSpPr>
          <p:nvPr>
            <p:ph type="title"/>
          </p:nvPr>
        </p:nvSpPr>
        <p:spPr>
          <a:xfrm>
            <a:off x="533400" y="838213"/>
            <a:ext cx="6555000" cy="795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Formula1 Display Regular" panose="02000000000000000000" pitchFamily="50" charset="0"/>
              </a:rPr>
              <a:t>Data properties</a:t>
            </a:r>
            <a:endParaRPr>
              <a:latin typeface="Formula1 Display Regular" panose="02000000000000000000" pitchFamily="50" charset="0"/>
            </a:endParaRPr>
          </a:p>
        </p:txBody>
      </p:sp>
      <p:sp>
        <p:nvSpPr>
          <p:cNvPr id="275" name="Google Shape;275;p30"/>
          <p:cNvSpPr txBox="1"/>
          <p:nvPr/>
        </p:nvSpPr>
        <p:spPr>
          <a:xfrm>
            <a:off x="533400" y="710675"/>
            <a:ext cx="3067800" cy="49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solidFill>
                  <a:srgbClr val="888888"/>
                </a:solidFill>
                <a:latin typeface="Formula1 Display Regular" panose="02000000000000000000" pitchFamily="50" charset="0"/>
                <a:ea typeface="Century Gothic"/>
                <a:cs typeface="Century Gothic"/>
                <a:sym typeface="Century Gothic"/>
              </a:rPr>
              <a:t>Ontology</a:t>
            </a:r>
            <a:endParaRPr sz="1500">
              <a:solidFill>
                <a:srgbClr val="888888"/>
              </a:solidFill>
              <a:latin typeface="Formula1 Display Regular" panose="02000000000000000000" pitchFamily="50" charset="0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1"/>
          <p:cNvSpPr txBox="1">
            <a:spLocks noGrp="1"/>
          </p:cNvSpPr>
          <p:nvPr>
            <p:ph type="title"/>
          </p:nvPr>
        </p:nvSpPr>
        <p:spPr>
          <a:xfrm>
            <a:off x="1294500" y="2174250"/>
            <a:ext cx="6555000" cy="7950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30000"/>
              </a:srgbClr>
            </a:outerShdw>
            <a:reflection stA="10000" endPos="50000" fadeDir="5400012" sy="-100000" algn="bl" rotWithShape="0"/>
          </a:effectLst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3500">
                <a:solidFill>
                  <a:srgbClr val="212121"/>
                </a:solidFill>
                <a:latin typeface="Formula1 Display Regular" panose="02000000000000000000" pitchFamily="50" charset="0"/>
              </a:rPr>
              <a:t>Serialization</a:t>
            </a:r>
            <a:endParaRPr sz="3500">
              <a:solidFill>
                <a:srgbClr val="212121"/>
              </a:solidFill>
              <a:latin typeface="Formula1 Display Regular" panose="02000000000000000000" pitchFamily="50" charset="0"/>
            </a:endParaRPr>
          </a:p>
        </p:txBody>
      </p:sp>
      <p:pic>
        <p:nvPicPr>
          <p:cNvPr id="281" name="Google Shape;28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500" y="171750"/>
            <a:ext cx="1861050" cy="53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08275" y="205100"/>
            <a:ext cx="2186976" cy="32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2"/>
          <p:cNvSpPr txBox="1">
            <a:spLocks noGrp="1"/>
          </p:cNvSpPr>
          <p:nvPr>
            <p:ph type="title"/>
          </p:nvPr>
        </p:nvSpPr>
        <p:spPr>
          <a:xfrm>
            <a:off x="533400" y="838213"/>
            <a:ext cx="6555000" cy="795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Formula1 Display Regular" panose="02000000000000000000" pitchFamily="50" charset="0"/>
              </a:rPr>
              <a:t>Introduction</a:t>
            </a:r>
            <a:endParaRPr>
              <a:latin typeface="Formula1 Display Regular" panose="02000000000000000000" pitchFamily="50" charset="0"/>
            </a:endParaRPr>
          </a:p>
        </p:txBody>
      </p:sp>
      <p:pic>
        <p:nvPicPr>
          <p:cNvPr id="288" name="Google Shape;28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500" y="171750"/>
            <a:ext cx="1861050" cy="53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08275" y="205100"/>
            <a:ext cx="2186976" cy="327975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32"/>
          <p:cNvSpPr txBox="1"/>
          <p:nvPr/>
        </p:nvSpPr>
        <p:spPr>
          <a:xfrm>
            <a:off x="533400" y="710675"/>
            <a:ext cx="3067800" cy="49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solidFill>
                  <a:srgbClr val="888888"/>
                </a:solidFill>
                <a:latin typeface="Formula1 Display Regular" panose="02000000000000000000" pitchFamily="50" charset="0"/>
                <a:ea typeface="Century Gothic"/>
                <a:cs typeface="Century Gothic"/>
                <a:sym typeface="Century Gothic"/>
              </a:rPr>
              <a:t>Serialization</a:t>
            </a:r>
            <a:endParaRPr sz="1500">
              <a:solidFill>
                <a:srgbClr val="888888"/>
              </a:solidFill>
              <a:latin typeface="Formula1 Display Regular" panose="02000000000000000000" pitchFamily="50" charset="0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1" name="Google Shape;291;p32"/>
          <p:cNvSpPr txBox="1"/>
          <p:nvPr/>
        </p:nvSpPr>
        <p:spPr>
          <a:xfrm>
            <a:off x="533399" y="1520325"/>
            <a:ext cx="6128657" cy="30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solidFill>
                  <a:schemeClr val="lt1"/>
                </a:solidFill>
                <a:latin typeface="Formula1 Display Regular" panose="02000000000000000000" pitchFamily="50" charset="0"/>
                <a:ea typeface="Century Gothic"/>
                <a:cs typeface="Century Gothic"/>
                <a:sym typeface="Century Gothic"/>
              </a:rPr>
              <a:t>Turtle files produced by the serialization process:</a:t>
            </a:r>
            <a:endParaRPr sz="1200">
              <a:solidFill>
                <a:schemeClr val="lt1"/>
              </a:solidFill>
              <a:latin typeface="Formula1 Display Regular" panose="02000000000000000000" pitchFamily="50" charset="0"/>
              <a:ea typeface="Century Gothic"/>
              <a:cs typeface="Century Gothic"/>
              <a:sym typeface="Century Gothic"/>
            </a:endParaRPr>
          </a:p>
        </p:txBody>
      </p:sp>
      <p:graphicFrame>
        <p:nvGraphicFramePr>
          <p:cNvPr id="292" name="Google Shape;292;p32"/>
          <p:cNvGraphicFramePr/>
          <p:nvPr>
            <p:extLst>
              <p:ext uri="{D42A27DB-BD31-4B8C-83A1-F6EECF244321}">
                <p14:modId xmlns:p14="http://schemas.microsoft.com/office/powerpoint/2010/main" val="4047086408"/>
              </p:ext>
            </p:extLst>
          </p:nvPr>
        </p:nvGraphicFramePr>
        <p:xfrm>
          <a:off x="641200" y="1975450"/>
          <a:ext cx="6233750" cy="2903550"/>
        </p:xfrm>
        <a:graphic>
          <a:graphicData uri="http://schemas.openxmlformats.org/drawingml/2006/table">
            <a:tbl>
              <a:tblPr>
                <a:noFill/>
                <a:tableStyleId>{F866C988-2304-46A3-A3CE-8DDB7D14E501}</a:tableStyleId>
              </a:tblPr>
              <a:tblGrid>
                <a:gridCol w="2362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71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27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800" b="1">
                          <a:solidFill>
                            <a:schemeClr val="accent1"/>
                          </a:solidFill>
                          <a:latin typeface="Formula1 Display Regular" panose="02000000000000000000" pitchFamily="50" charset="0"/>
                          <a:ea typeface="Century Gothic"/>
                          <a:cs typeface="Century Gothic"/>
                          <a:sym typeface="Century Gothic"/>
                        </a:rPr>
                        <a:t>Turtle files</a:t>
                      </a:r>
                      <a:endParaRPr sz="800" b="1">
                        <a:solidFill>
                          <a:schemeClr val="accent1"/>
                        </a:solidFill>
                        <a:latin typeface="Formula1 Display Regular" panose="02000000000000000000" pitchFamily="50" charset="0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144000" marR="36000" marT="36000" marB="3600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800" b="1">
                          <a:solidFill>
                            <a:schemeClr val="accent1"/>
                          </a:solidFill>
                          <a:latin typeface="Formula1 Display Regular" panose="02000000000000000000" pitchFamily="50" charset="0"/>
                          <a:ea typeface="Century Gothic"/>
                          <a:cs typeface="Century Gothic"/>
                          <a:sym typeface="Century Gothic"/>
                        </a:rPr>
                        <a:t>Csv files from which we extracted the data for the turtle files</a:t>
                      </a:r>
                      <a:endParaRPr sz="800" b="1">
                        <a:solidFill>
                          <a:schemeClr val="accent1"/>
                        </a:solidFill>
                        <a:latin typeface="Formula1 Display Regular" panose="02000000000000000000" pitchFamily="50" charset="0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144000" marR="36000" marT="36000" marB="3600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27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800">
                          <a:latin typeface="Formula1 Display Regular" panose="02000000000000000000" pitchFamily="50" charset="0"/>
                          <a:ea typeface="Century Gothic"/>
                          <a:cs typeface="Century Gothic"/>
                          <a:sym typeface="Century Gothic"/>
                        </a:rPr>
                        <a:t>circuits.ttl</a:t>
                      </a:r>
                      <a:endParaRPr sz="800">
                        <a:latin typeface="Formula1 Display Regular" panose="02000000000000000000" pitchFamily="50" charset="0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144000" marR="36000" marT="36000" marB="3600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800">
                          <a:latin typeface="Formula1 Display Regular" panose="02000000000000000000" pitchFamily="50" charset="0"/>
                          <a:ea typeface="Century Gothic"/>
                          <a:cs typeface="Century Gothic"/>
                          <a:sym typeface="Century Gothic"/>
                        </a:rPr>
                        <a:t>circuits.csv, countries.csv</a:t>
                      </a:r>
                      <a:endParaRPr sz="800">
                        <a:latin typeface="Formula1 Display Regular" panose="02000000000000000000" pitchFamily="50" charset="0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144000" marR="36000" marT="36000" marB="3600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44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800">
                          <a:latin typeface="Formula1 Display Regular" panose="02000000000000000000" pitchFamily="50" charset="0"/>
                          <a:ea typeface="Century Gothic"/>
                          <a:cs typeface="Century Gothic"/>
                          <a:sym typeface="Century Gothic"/>
                        </a:rPr>
                        <a:t>constructors.ttl</a:t>
                      </a:r>
                      <a:endParaRPr sz="800">
                        <a:latin typeface="Formula1 Display Regular" panose="02000000000000000000" pitchFamily="50" charset="0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144000" marR="36000" marT="36000" marB="3600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800">
                          <a:latin typeface="Formula1 Display Regular" panose="02000000000000000000" pitchFamily="50" charset="0"/>
                          <a:ea typeface="Century Gothic"/>
                          <a:cs typeface="Century Gothic"/>
                          <a:sym typeface="Century Gothic"/>
                        </a:rPr>
                        <a:t>constructors.csv, nationalities.csv</a:t>
                      </a:r>
                      <a:endParaRPr sz="800">
                        <a:latin typeface="Formula1 Display Regular" panose="02000000000000000000" pitchFamily="50" charset="0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144000" marR="36000" marT="36000" marB="3600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44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800">
                          <a:latin typeface="Formula1 Display Regular" panose="02000000000000000000" pitchFamily="50" charset="0"/>
                          <a:ea typeface="Century Gothic"/>
                          <a:cs typeface="Century Gothic"/>
                          <a:sym typeface="Century Gothic"/>
                        </a:rPr>
                        <a:t>drivers.ttl</a:t>
                      </a:r>
                      <a:endParaRPr sz="800">
                        <a:latin typeface="Formula1 Display Regular" panose="02000000000000000000" pitchFamily="50" charset="0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144000" marR="36000" marT="36000" marB="3600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800">
                          <a:latin typeface="Formula1 Display Regular" panose="02000000000000000000" pitchFamily="50" charset="0"/>
                          <a:ea typeface="Century Gothic"/>
                          <a:cs typeface="Century Gothic"/>
                          <a:sym typeface="Century Gothic"/>
                        </a:rPr>
                        <a:t>drivers.csv, </a:t>
                      </a:r>
                      <a:r>
                        <a:rPr lang="it" sz="800">
                          <a:solidFill>
                            <a:schemeClr val="lt1"/>
                          </a:solidFill>
                          <a:latin typeface="Formula1 Display Regular" panose="02000000000000000000" pitchFamily="50" charset="0"/>
                          <a:ea typeface="Century Gothic"/>
                          <a:cs typeface="Century Gothic"/>
                          <a:sym typeface="Century Gothic"/>
                        </a:rPr>
                        <a:t>nationalities.csv</a:t>
                      </a:r>
                      <a:endParaRPr sz="800">
                        <a:latin typeface="Formula1 Display Regular" panose="02000000000000000000" pitchFamily="50" charset="0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144000" marR="36000" marT="36000" marB="3600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36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800">
                          <a:latin typeface="Formula1 Display Regular" panose="02000000000000000000" pitchFamily="50" charset="0"/>
                          <a:ea typeface="Century Gothic"/>
                          <a:cs typeface="Century Gothic"/>
                          <a:sym typeface="Century Gothic"/>
                        </a:rPr>
                        <a:t>laps1.ttl and laps2.ttl</a:t>
                      </a:r>
                      <a:endParaRPr sz="800">
                        <a:latin typeface="Formula1 Display Regular" panose="02000000000000000000" pitchFamily="50" charset="0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144000" marR="36000" marT="36000" marB="3600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800">
                          <a:latin typeface="Formula1 Display Regular" panose="02000000000000000000" pitchFamily="50" charset="0"/>
                          <a:ea typeface="Century Gothic"/>
                          <a:cs typeface="Century Gothic"/>
                          <a:sym typeface="Century Gothic"/>
                        </a:rPr>
                        <a:t>lap_times.csv, results.csv, constructor_results.csv</a:t>
                      </a:r>
                      <a:endParaRPr sz="800">
                        <a:latin typeface="Formula1 Display Regular" panose="02000000000000000000" pitchFamily="50" charset="0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144000" marR="36000" marT="36000" marB="3600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44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800">
                          <a:latin typeface="Formula1 Display Regular" panose="02000000000000000000" pitchFamily="50" charset="0"/>
                          <a:ea typeface="Century Gothic"/>
                          <a:cs typeface="Century Gothic"/>
                          <a:sym typeface="Century Gothic"/>
                        </a:rPr>
                        <a:t>qualifying.ttl</a:t>
                      </a:r>
                      <a:endParaRPr sz="800">
                        <a:latin typeface="Formula1 Display Regular" panose="02000000000000000000" pitchFamily="50" charset="0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144000" marR="36000" marT="36000" marB="3600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800">
                          <a:latin typeface="Formula1 Display Regular" panose="02000000000000000000" pitchFamily="50" charset="0"/>
                          <a:ea typeface="Century Gothic"/>
                          <a:cs typeface="Century Gothic"/>
                          <a:sym typeface="Century Gothic"/>
                        </a:rPr>
                        <a:t>qualifying.csv, races.csv</a:t>
                      </a:r>
                      <a:endParaRPr sz="800">
                        <a:latin typeface="Formula1 Display Regular" panose="02000000000000000000" pitchFamily="50" charset="0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144000" marR="36000" marT="36000" marB="3600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44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800">
                          <a:latin typeface="Formula1 Display Regular" panose="02000000000000000000" pitchFamily="50" charset="0"/>
                          <a:ea typeface="Century Gothic"/>
                          <a:cs typeface="Century Gothic"/>
                          <a:sym typeface="Century Gothic"/>
                        </a:rPr>
                        <a:t>race.ttl</a:t>
                      </a:r>
                      <a:endParaRPr sz="800">
                        <a:latin typeface="Formula1 Display Regular" panose="02000000000000000000" pitchFamily="50" charset="0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144000" marR="36000" marT="36000" marB="3600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800">
                          <a:latin typeface="Formula1 Display Regular" panose="02000000000000000000" pitchFamily="50" charset="0"/>
                          <a:ea typeface="Century Gothic"/>
                          <a:cs typeface="Century Gothic"/>
                          <a:sym typeface="Century Gothic"/>
                        </a:rPr>
                        <a:t>races.csv</a:t>
                      </a:r>
                      <a:endParaRPr sz="800">
                        <a:latin typeface="Formula1 Display Regular" panose="02000000000000000000" pitchFamily="50" charset="0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144000" marR="36000" marT="36000" marB="3600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44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800">
                          <a:latin typeface="Formula1 Display Regular" panose="02000000000000000000" pitchFamily="50" charset="0"/>
                          <a:ea typeface="Century Gothic"/>
                          <a:cs typeface="Century Gothic"/>
                          <a:sym typeface="Century Gothic"/>
                        </a:rPr>
                        <a:t>race_participation.ttl</a:t>
                      </a:r>
                      <a:endParaRPr sz="800">
                        <a:latin typeface="Formula1 Display Regular" panose="02000000000000000000" pitchFamily="50" charset="0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144000" marR="36000" marT="36000" marB="3600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Arial"/>
                        <a:buNone/>
                      </a:pPr>
                      <a:r>
                        <a:rPr lang="it" sz="800">
                          <a:solidFill>
                            <a:schemeClr val="lt1"/>
                          </a:solidFill>
                          <a:latin typeface="Formula1 Display Regular" panose="02000000000000000000" pitchFamily="50" charset="0"/>
                          <a:ea typeface="Century Gothic"/>
                          <a:cs typeface="Century Gothic"/>
                          <a:sym typeface="Century Gothic"/>
                        </a:rPr>
                        <a:t>results.csv, constructor_results.csv, lap_times.csv</a:t>
                      </a:r>
                      <a:endParaRPr sz="800">
                        <a:latin typeface="Formula1 Display Regular" panose="02000000000000000000" pitchFamily="50" charset="0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144000" marR="36000" marT="36000" marB="3600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244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800">
                          <a:latin typeface="Formula1 Display Regular" panose="02000000000000000000" pitchFamily="50" charset="0"/>
                          <a:ea typeface="Century Gothic"/>
                          <a:cs typeface="Century Gothic"/>
                          <a:sym typeface="Century Gothic"/>
                        </a:rPr>
                        <a:t>ratings.ttl</a:t>
                      </a:r>
                      <a:endParaRPr sz="800">
                        <a:latin typeface="Formula1 Display Regular" panose="02000000000000000000" pitchFamily="50" charset="0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144000" marR="36000" marT="36000" marB="3600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800">
                          <a:latin typeface="Formula1 Display Regular" panose="02000000000000000000" pitchFamily="50" charset="0"/>
                          <a:ea typeface="Century Gothic"/>
                          <a:cs typeface="Century Gothic"/>
                          <a:sym typeface="Century Gothic"/>
                        </a:rPr>
                        <a:t>ratings.csv, drivers.csv</a:t>
                      </a:r>
                      <a:endParaRPr sz="800">
                        <a:latin typeface="Formula1 Display Regular" panose="02000000000000000000" pitchFamily="50" charset="0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144000" marR="36000" marT="36000" marB="3600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244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800">
                          <a:latin typeface="Formula1 Display Regular" panose="02000000000000000000" pitchFamily="50" charset="0"/>
                          <a:ea typeface="Century Gothic"/>
                          <a:cs typeface="Century Gothic"/>
                          <a:sym typeface="Century Gothic"/>
                        </a:rPr>
                        <a:t>sprint.ttl</a:t>
                      </a:r>
                      <a:endParaRPr sz="800">
                        <a:latin typeface="Formula1 Display Regular" panose="02000000000000000000" pitchFamily="50" charset="0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144000" marR="36000" marT="36000" marB="3600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Arial"/>
                        <a:buNone/>
                      </a:pPr>
                      <a:r>
                        <a:rPr lang="it" sz="800">
                          <a:solidFill>
                            <a:schemeClr val="lt1"/>
                          </a:solidFill>
                          <a:latin typeface="Formula1 Display Regular" panose="02000000000000000000" pitchFamily="50" charset="0"/>
                          <a:ea typeface="Century Gothic"/>
                          <a:cs typeface="Century Gothic"/>
                          <a:sym typeface="Century Gothic"/>
                        </a:rPr>
                        <a:t>sprint_results.csv, races.csv</a:t>
                      </a:r>
                      <a:endParaRPr sz="800">
                        <a:latin typeface="Formula1 Display Regular" panose="02000000000000000000" pitchFamily="50" charset="0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144000" marR="36000" marT="36000" marB="3600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244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800">
                          <a:latin typeface="Formula1 Display Regular" panose="02000000000000000000" pitchFamily="50" charset="0"/>
                          <a:ea typeface="Century Gothic"/>
                          <a:cs typeface="Century Gothic"/>
                          <a:sym typeface="Century Gothic"/>
                        </a:rPr>
                        <a:t>standings.ttl</a:t>
                      </a:r>
                      <a:endParaRPr sz="800">
                        <a:latin typeface="Formula1 Display Regular" panose="02000000000000000000" pitchFamily="50" charset="0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144000" marR="36000" marT="36000" marB="3600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800">
                          <a:latin typeface="Formula1 Display Regular" panose="02000000000000000000" pitchFamily="50" charset="0"/>
                          <a:ea typeface="Century Gothic"/>
                          <a:cs typeface="Century Gothic"/>
                          <a:sym typeface="Century Gothic"/>
                        </a:rPr>
                        <a:t>driver_standings.csv, constructor_standings.csv</a:t>
                      </a:r>
                      <a:endParaRPr sz="800">
                        <a:latin typeface="Formula1 Display Regular" panose="02000000000000000000" pitchFamily="50" charset="0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144000" marR="36000" marT="36000" marB="3600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244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800">
                          <a:latin typeface="Formula1 Display Regular" panose="02000000000000000000" pitchFamily="50" charset="0"/>
                          <a:ea typeface="Century Gothic"/>
                          <a:cs typeface="Century Gothic"/>
                          <a:sym typeface="Century Gothic"/>
                        </a:rPr>
                        <a:t>status_season.ttl</a:t>
                      </a:r>
                      <a:endParaRPr sz="800">
                        <a:latin typeface="Formula1 Display Regular" panose="02000000000000000000" pitchFamily="50" charset="0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144000" marR="36000" marT="36000" marB="3600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800">
                          <a:latin typeface="Formula1 Display Regular" panose="02000000000000000000" pitchFamily="50" charset="0"/>
                          <a:ea typeface="Century Gothic"/>
                          <a:cs typeface="Century Gothic"/>
                          <a:sym typeface="Century Gothic"/>
                        </a:rPr>
                        <a:t>status.csv, seasons.csv</a:t>
                      </a:r>
                      <a:endParaRPr sz="800">
                        <a:latin typeface="Formula1 Display Regular" panose="02000000000000000000" pitchFamily="50" charset="0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144000" marR="36000" marT="36000" marB="3600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244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800">
                          <a:latin typeface="Formula1 Display Regular" panose="02000000000000000000" pitchFamily="50" charset="0"/>
                          <a:ea typeface="Century Gothic"/>
                          <a:cs typeface="Century Gothic"/>
                          <a:sym typeface="Century Gothic"/>
                        </a:rPr>
                        <a:t>stops.ttl</a:t>
                      </a:r>
                      <a:endParaRPr sz="800">
                        <a:latin typeface="Formula1 Display Regular" panose="02000000000000000000" pitchFamily="50" charset="0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144000" marR="36000" marT="36000" marB="3600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Arial"/>
                        <a:buNone/>
                      </a:pPr>
                      <a:r>
                        <a:rPr lang="it" sz="800">
                          <a:solidFill>
                            <a:schemeClr val="lt1"/>
                          </a:solidFill>
                          <a:latin typeface="Formula1 Display Regular" panose="02000000000000000000" pitchFamily="50" charset="0"/>
                          <a:ea typeface="Century Gothic"/>
                          <a:cs typeface="Century Gothic"/>
                          <a:sym typeface="Century Gothic"/>
                        </a:rPr>
                        <a:t>pit_stops.csv, results.csv, constructor_results.csv, lap_times.csv</a:t>
                      </a:r>
                      <a:endParaRPr sz="800">
                        <a:latin typeface="Formula1 Display Regular" panose="02000000000000000000" pitchFamily="50" charset="0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144000" marR="36000" marT="36000" marB="3600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3"/>
          <p:cNvSpPr/>
          <p:nvPr/>
        </p:nvSpPr>
        <p:spPr>
          <a:xfrm>
            <a:off x="6461475" y="2856500"/>
            <a:ext cx="2682600" cy="21273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8" name="Google Shape;298;p33"/>
          <p:cNvSpPr/>
          <p:nvPr/>
        </p:nvSpPr>
        <p:spPr>
          <a:xfrm>
            <a:off x="0" y="3537036"/>
            <a:ext cx="2926500" cy="278700"/>
          </a:xfrm>
          <a:prstGeom prst="snip1Rect">
            <a:avLst>
              <a:gd name="adj" fmla="val 50000"/>
            </a:avLst>
          </a:prstGeom>
          <a:solidFill>
            <a:srgbClr val="BFBFB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7F7F7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9" name="Google Shape;299;p33"/>
          <p:cNvSpPr/>
          <p:nvPr/>
        </p:nvSpPr>
        <p:spPr>
          <a:xfrm>
            <a:off x="0" y="1701804"/>
            <a:ext cx="2926500" cy="278700"/>
          </a:xfrm>
          <a:prstGeom prst="snip1Rect">
            <a:avLst>
              <a:gd name="adj" fmla="val 50000"/>
            </a:avLst>
          </a:prstGeom>
          <a:solidFill>
            <a:srgbClr val="BFBFB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7F7F7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00" name="Google Shape;300;p33"/>
          <p:cNvSpPr txBox="1">
            <a:spLocks noGrp="1"/>
          </p:cNvSpPr>
          <p:nvPr>
            <p:ph type="title"/>
          </p:nvPr>
        </p:nvSpPr>
        <p:spPr>
          <a:xfrm>
            <a:off x="533400" y="838213"/>
            <a:ext cx="6555000" cy="795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Formula1 Display Regular" panose="02000000000000000000" pitchFamily="50" charset="0"/>
              </a:rPr>
              <a:t>Matching columns</a:t>
            </a:r>
            <a:endParaRPr>
              <a:latin typeface="Formula1 Display Regular" panose="02000000000000000000" pitchFamily="50" charset="0"/>
            </a:endParaRPr>
          </a:p>
        </p:txBody>
      </p:sp>
      <p:pic>
        <p:nvPicPr>
          <p:cNvPr id="301" name="Google Shape;30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500" y="171750"/>
            <a:ext cx="1861050" cy="53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08275" y="205100"/>
            <a:ext cx="2186976" cy="327975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33"/>
          <p:cNvSpPr txBox="1"/>
          <p:nvPr/>
        </p:nvSpPr>
        <p:spPr>
          <a:xfrm>
            <a:off x="533400" y="710675"/>
            <a:ext cx="3067800" cy="49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solidFill>
                  <a:srgbClr val="888888"/>
                </a:solidFill>
                <a:latin typeface="Formula1 Display Regular" panose="02000000000000000000" pitchFamily="50" charset="0"/>
                <a:ea typeface="Century Gothic"/>
                <a:cs typeface="Century Gothic"/>
                <a:sym typeface="Century Gothic"/>
              </a:rPr>
              <a:t>Serialization</a:t>
            </a:r>
            <a:endParaRPr sz="1500">
              <a:solidFill>
                <a:srgbClr val="888888"/>
              </a:solidFill>
              <a:latin typeface="Formula1 Display Regular" panose="02000000000000000000" pitchFamily="50" charset="0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04" name="Google Shape;304;p33"/>
          <p:cNvSpPr txBox="1"/>
          <p:nvPr/>
        </p:nvSpPr>
        <p:spPr>
          <a:xfrm>
            <a:off x="695325" y="1650075"/>
            <a:ext cx="5604600" cy="230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entury Gothic"/>
              <a:buAutoNum type="arabicPeriod"/>
            </a:pPr>
            <a:r>
              <a:rPr lang="it" sz="1500">
                <a:solidFill>
                  <a:schemeClr val="accent1"/>
                </a:solidFill>
                <a:latin typeface="Formula1 Display Regular" panose="02000000000000000000" pitchFamily="50" charset="0"/>
                <a:ea typeface="Century Gothic"/>
                <a:cs typeface="Century Gothic"/>
                <a:sym typeface="Century Gothic"/>
              </a:rPr>
              <a:t>Join</a:t>
            </a:r>
            <a:endParaRPr sz="1500">
              <a:solidFill>
                <a:schemeClr val="accent1"/>
              </a:solidFill>
              <a:latin typeface="Formula1 Display Regular" panose="02000000000000000000" pitchFamily="50" charset="0"/>
              <a:ea typeface="Century Gothic"/>
              <a:cs typeface="Century Gothic"/>
              <a:sym typeface="Century Gothic"/>
            </a:endParaRPr>
          </a:p>
          <a:p>
            <a:pPr marL="457200" lvl="2" algn="just"/>
            <a:r>
              <a:rPr lang="it" sz="1500">
                <a:solidFill>
                  <a:schemeClr val="lt1"/>
                </a:solidFill>
                <a:latin typeface="Formula1 Display Regular" panose="02000000000000000000" pitchFamily="50" charset="0"/>
                <a:ea typeface="Century Gothic"/>
                <a:cs typeface="Century Gothic"/>
                <a:sym typeface="Century Gothic"/>
              </a:rPr>
              <a:t>We joined </a:t>
            </a:r>
            <a:r>
              <a:rPr lang="it" sz="1500" i="1">
                <a:solidFill>
                  <a:srgbClr val="888888"/>
                </a:solidFill>
                <a:latin typeface="Formula1 Display Regular" panose="02000000000000000000" pitchFamily="50" charset="0"/>
                <a:ea typeface="Century Gothic"/>
                <a:cs typeface="Century Gothic"/>
                <a:sym typeface="Century Gothic"/>
              </a:rPr>
              <a:t>results.csv</a:t>
            </a:r>
            <a:r>
              <a:rPr lang="it" sz="1500">
                <a:solidFill>
                  <a:schemeClr val="lt1"/>
                </a:solidFill>
                <a:latin typeface="Formula1 Display Regular" panose="02000000000000000000" pitchFamily="50" charset="0"/>
                <a:ea typeface="Century Gothic"/>
                <a:cs typeface="Century Gothic"/>
                <a:sym typeface="Century Gothic"/>
              </a:rPr>
              <a:t> and </a:t>
            </a:r>
            <a:r>
              <a:rPr lang="it" sz="1500" i="1">
                <a:solidFill>
                  <a:srgbClr val="888888"/>
                </a:solidFill>
                <a:latin typeface="Formula1 Display Regular" panose="02000000000000000000" pitchFamily="50" charset="0"/>
                <a:ea typeface="Century Gothic"/>
                <a:cs typeface="Century Gothic"/>
                <a:sym typeface="Century Gothic"/>
              </a:rPr>
              <a:t>constructor_results.csv</a:t>
            </a:r>
            <a:r>
              <a:rPr lang="it" sz="1500">
                <a:solidFill>
                  <a:schemeClr val="lt1"/>
                </a:solidFill>
                <a:latin typeface="Formula1 Display Regular" panose="02000000000000000000" pitchFamily="50" charset="0"/>
                <a:ea typeface="Century Gothic"/>
                <a:cs typeface="Century Gothic"/>
                <a:sym typeface="Century Gothic"/>
              </a:rPr>
              <a:t> in a single Pandas data frame. Then, all the results concerning the constructor team were matched with the driver results before managing the data frame.</a:t>
            </a:r>
            <a:endParaRPr sz="1500">
              <a:solidFill>
                <a:schemeClr val="lt1"/>
              </a:solidFill>
              <a:latin typeface="Formula1 Display Regular" panose="02000000000000000000" pitchFamily="50" charset="0"/>
              <a:ea typeface="Century Gothic"/>
              <a:cs typeface="Century Gothic"/>
              <a:sym typeface="Century Gothic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lt1"/>
              </a:solidFill>
              <a:latin typeface="Formula1 Display Regular" panose="02000000000000000000" pitchFamily="50" charset="0"/>
              <a:ea typeface="Century Gothic"/>
              <a:cs typeface="Century Gothic"/>
              <a:sym typeface="Century Gothic"/>
            </a:endParaRPr>
          </a:p>
          <a:p>
            <a:pPr marL="457200" lvl="1" indent="-355600">
              <a:buClr>
                <a:schemeClr val="accent1"/>
              </a:buClr>
              <a:buSzPts val="2000"/>
              <a:buFont typeface="+mj-lt"/>
              <a:buAutoNum type="arabicPeriod" startAt="2"/>
            </a:pPr>
            <a:r>
              <a:rPr lang="it" sz="1500">
                <a:solidFill>
                  <a:schemeClr val="accent1"/>
                </a:solidFill>
                <a:latin typeface="Formula1 Display Regular" panose="02000000000000000000" pitchFamily="50" charset="0"/>
                <a:ea typeface="Century Gothic"/>
                <a:cs typeface="Century Gothic"/>
                <a:sym typeface="Century Gothic"/>
              </a:rPr>
              <a:t>Search</a:t>
            </a:r>
            <a:endParaRPr sz="1500">
              <a:solidFill>
                <a:schemeClr val="lt1"/>
              </a:solidFill>
              <a:latin typeface="Formula1 Display Regular" panose="02000000000000000000" pitchFamily="50" charset="0"/>
              <a:ea typeface="Century Gothic"/>
              <a:cs typeface="Century Gothic"/>
              <a:sym typeface="Century Gothic"/>
            </a:endParaRPr>
          </a:p>
          <a:p>
            <a:pPr marL="457200" lvl="1" algn="just"/>
            <a:r>
              <a:rPr lang="it" sz="1500">
                <a:solidFill>
                  <a:schemeClr val="lt1"/>
                </a:solidFill>
                <a:latin typeface="Formula1 Display Regular" panose="02000000000000000000" pitchFamily="50" charset="0"/>
                <a:ea typeface="Century Gothic"/>
                <a:cs typeface="Century Gothic"/>
                <a:sym typeface="Century Gothic"/>
              </a:rPr>
              <a:t>For each current row evaluated, we searched for a matching row in the second table in order to match some constraints, such as some keys.</a:t>
            </a:r>
            <a:endParaRPr sz="1500">
              <a:solidFill>
                <a:schemeClr val="lt1"/>
              </a:solidFill>
              <a:latin typeface="Formula1 Display Regular" panose="02000000000000000000" pitchFamily="50" charset="0"/>
              <a:ea typeface="Century Gothic"/>
              <a:cs typeface="Century Gothic"/>
              <a:sym typeface="Century Gothic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BFBFBF"/>
              </a:solidFill>
              <a:latin typeface="Formula1 Display Regular" panose="02000000000000000000" pitchFamily="50" charset="0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05" name="Google Shape;305;p33"/>
          <p:cNvSpPr/>
          <p:nvPr/>
        </p:nvSpPr>
        <p:spPr>
          <a:xfrm>
            <a:off x="6393400" y="1821875"/>
            <a:ext cx="1080000" cy="278700"/>
          </a:xfrm>
          <a:prstGeom prst="rect">
            <a:avLst/>
          </a:prstGeom>
          <a:solidFill>
            <a:srgbClr val="BFBFBF"/>
          </a:solidFill>
          <a:ln w="9525" cap="flat" cmpd="sng">
            <a:solidFill>
              <a:schemeClr val="accent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Century Gothic"/>
                <a:ea typeface="Century Gothic"/>
                <a:cs typeface="Century Gothic"/>
                <a:sym typeface="Century Gothic"/>
              </a:rPr>
              <a:t>results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06" name="Google Shape;306;p33"/>
          <p:cNvSpPr/>
          <p:nvPr/>
        </p:nvSpPr>
        <p:spPr>
          <a:xfrm>
            <a:off x="7859200" y="1821875"/>
            <a:ext cx="1080000" cy="278700"/>
          </a:xfrm>
          <a:prstGeom prst="rect">
            <a:avLst/>
          </a:prstGeom>
          <a:solidFill>
            <a:srgbClr val="BFBFBF"/>
          </a:solidFill>
          <a:ln w="9525" cap="flat" cmpd="sng">
            <a:solidFill>
              <a:schemeClr val="accent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700">
                <a:latin typeface="Century Gothic"/>
                <a:ea typeface="Century Gothic"/>
                <a:cs typeface="Century Gothic"/>
                <a:sym typeface="Century Gothic"/>
              </a:rPr>
              <a:t>constructor_result</a:t>
            </a:r>
            <a:endParaRPr sz="7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07" name="Google Shape;307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11725" y="1860425"/>
            <a:ext cx="201600" cy="20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712000" y="1860425"/>
            <a:ext cx="201600" cy="201600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33"/>
          <p:cNvSpPr/>
          <p:nvPr/>
        </p:nvSpPr>
        <p:spPr>
          <a:xfrm rot="10800000">
            <a:off x="7473375" y="1860425"/>
            <a:ext cx="389100" cy="642000"/>
          </a:xfrm>
          <a:prstGeom prst="leftRightUpArrow">
            <a:avLst>
              <a:gd name="adj1" fmla="val 25000"/>
              <a:gd name="adj2" fmla="val 25000"/>
              <a:gd name="adj3" fmla="val 2500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10" name="Google Shape;310;p33"/>
          <p:cNvSpPr/>
          <p:nvPr/>
        </p:nvSpPr>
        <p:spPr>
          <a:xfrm>
            <a:off x="7088075" y="2502425"/>
            <a:ext cx="1196100" cy="278700"/>
          </a:xfrm>
          <a:prstGeom prst="rect">
            <a:avLst/>
          </a:prstGeom>
          <a:solidFill>
            <a:srgbClr val="BFBFBF"/>
          </a:solidFill>
          <a:ln w="9525" cap="flat" cmpd="sng">
            <a:solidFill>
              <a:schemeClr val="accent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Century Gothic"/>
                <a:ea typeface="Century Gothic"/>
                <a:cs typeface="Century Gothic"/>
                <a:sym typeface="Century Gothic"/>
              </a:rPr>
              <a:t>joined df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11" name="Google Shape;311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001200" y="2527800"/>
            <a:ext cx="201600" cy="201600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33"/>
          <p:cNvSpPr txBox="1"/>
          <p:nvPr/>
        </p:nvSpPr>
        <p:spPr>
          <a:xfrm>
            <a:off x="7678613" y="2062025"/>
            <a:ext cx="6681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left join</a:t>
            </a:r>
            <a:endParaRPr sz="1000">
              <a:solidFill>
                <a:srgbClr val="7F7F7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13" name="Google Shape;313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790725" y="3493950"/>
            <a:ext cx="538925" cy="53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973800" y="3493950"/>
            <a:ext cx="538925" cy="5389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5" name="Google Shape;315;p33"/>
          <p:cNvCxnSpPr>
            <a:stCxn id="313" idx="3"/>
          </p:cNvCxnSpPr>
          <p:nvPr/>
        </p:nvCxnSpPr>
        <p:spPr>
          <a:xfrm>
            <a:off x="7329650" y="3763412"/>
            <a:ext cx="643200" cy="1569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16" name="Google Shape;316;p33"/>
          <p:cNvSpPr txBox="1"/>
          <p:nvPr/>
        </p:nvSpPr>
        <p:spPr>
          <a:xfrm>
            <a:off x="6609138" y="3262075"/>
            <a:ext cx="9021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race_part</a:t>
            </a:r>
            <a:endParaRPr sz="10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17" name="Google Shape;317;p33"/>
          <p:cNvSpPr txBox="1"/>
          <p:nvPr/>
        </p:nvSpPr>
        <p:spPr>
          <a:xfrm>
            <a:off x="7792213" y="3262075"/>
            <a:ext cx="9021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laps</a:t>
            </a:r>
            <a:endParaRPr sz="10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18" name="Google Shape;318;p33"/>
          <p:cNvSpPr txBox="1"/>
          <p:nvPr/>
        </p:nvSpPr>
        <p:spPr>
          <a:xfrm rot="934670">
            <a:off x="7350612" y="3555622"/>
            <a:ext cx="668039" cy="338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search</a:t>
            </a:r>
            <a:endParaRPr sz="1000">
              <a:solidFill>
                <a:srgbClr val="7F7F7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0"/>
          <p:cNvSpPr/>
          <p:nvPr/>
        </p:nvSpPr>
        <p:spPr>
          <a:xfrm>
            <a:off x="6552275" y="3686725"/>
            <a:ext cx="2591700" cy="13233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8" name="Google Shape;148;p20"/>
          <p:cNvSpPr txBox="1">
            <a:spLocks noGrp="1"/>
          </p:cNvSpPr>
          <p:nvPr>
            <p:ph type="title"/>
          </p:nvPr>
        </p:nvSpPr>
        <p:spPr>
          <a:xfrm>
            <a:off x="533400" y="838213"/>
            <a:ext cx="6555000" cy="795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Formula1 Display Regular" panose="02000000000000000000" pitchFamily="50" charset="0"/>
              </a:rPr>
              <a:t>Introduction</a:t>
            </a:r>
            <a:endParaRPr>
              <a:latin typeface="Formula1 Display Regular" panose="02000000000000000000" pitchFamily="50" charset="0"/>
            </a:endParaRPr>
          </a:p>
        </p:txBody>
      </p:sp>
      <p:sp>
        <p:nvSpPr>
          <p:cNvPr id="149" name="Google Shape;149;p20"/>
          <p:cNvSpPr txBox="1">
            <a:spLocks noGrp="1"/>
          </p:cNvSpPr>
          <p:nvPr>
            <p:ph type="body" idx="1"/>
          </p:nvPr>
        </p:nvSpPr>
        <p:spPr>
          <a:xfrm>
            <a:off x="735900" y="1633225"/>
            <a:ext cx="6352500" cy="2436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0" lvl="0" indent="0" algn="just" rtl="0">
              <a:spcBef>
                <a:spcPts val="360"/>
              </a:spcBef>
              <a:spcAft>
                <a:spcPts val="0"/>
              </a:spcAft>
              <a:buNone/>
            </a:pPr>
            <a:r>
              <a:rPr lang="it" sz="1300">
                <a:solidFill>
                  <a:srgbClr val="1F2328"/>
                </a:solidFill>
                <a:latin typeface="Formula1 Display Regular" panose="02000000000000000000" pitchFamily="50" charset="0"/>
              </a:rPr>
              <a:t>This project aims to create a graph database representing the world of Formula 1.</a:t>
            </a:r>
            <a:endParaRPr sz="1300">
              <a:solidFill>
                <a:srgbClr val="1F2328"/>
              </a:solidFill>
              <a:latin typeface="Formula1 Display Regular" panose="02000000000000000000" pitchFamily="50" charset="0"/>
            </a:endParaRPr>
          </a:p>
          <a:p>
            <a:pPr marL="0" lvl="0" indent="0" algn="just" rtl="0">
              <a:spcBef>
                <a:spcPts val="600"/>
              </a:spcBef>
              <a:spcAft>
                <a:spcPts val="0"/>
              </a:spcAft>
              <a:buNone/>
            </a:pPr>
            <a:r>
              <a:rPr lang="it" sz="1300">
                <a:solidFill>
                  <a:srgbClr val="1F2328"/>
                </a:solidFill>
                <a:latin typeface="Formula1 Display Regular" panose="02000000000000000000" pitchFamily="50" charset="0"/>
              </a:rPr>
              <a:t>Formula 1 (a.k.a. F1 or Formula One) is the highest category of single-seat auto racing sanctioned by the Fédération Internationale de l'Automobile (FIA) and owned by the Formula One Group.</a:t>
            </a:r>
            <a:endParaRPr sz="1300">
              <a:solidFill>
                <a:srgbClr val="1F2328"/>
              </a:solidFill>
              <a:latin typeface="Formula1 Display Regular" panose="02000000000000000000" pitchFamily="50" charset="0"/>
            </a:endParaRPr>
          </a:p>
          <a:p>
            <a:pPr marL="0" lvl="0" indent="0" algn="just" rtl="0">
              <a:spcBef>
                <a:spcPts val="600"/>
              </a:spcBef>
              <a:spcAft>
                <a:spcPts val="0"/>
              </a:spcAft>
              <a:buNone/>
            </a:pPr>
            <a:r>
              <a:rPr lang="it" sz="1300">
                <a:solidFill>
                  <a:srgbClr val="1F2328"/>
                </a:solidFill>
                <a:latin typeface="Formula1 Display Regular" panose="02000000000000000000" pitchFamily="50" charset="0"/>
              </a:rPr>
              <a:t>The datasets used to create this database contain information regarding races, drivers, driver ratings, constructors, qualifying, circuits, lap times, pit stops, and championships from 1950 until the latest 2023 season.</a:t>
            </a:r>
            <a:endParaRPr sz="1300">
              <a:solidFill>
                <a:srgbClr val="1F2328"/>
              </a:solidFill>
              <a:latin typeface="Formula1 Display Regular" panose="02000000000000000000" pitchFamily="50" charset="0"/>
            </a:endParaRPr>
          </a:p>
          <a:p>
            <a:pPr marL="0" lvl="0" indent="0" algn="just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it" sz="1300">
                <a:solidFill>
                  <a:srgbClr val="1F2328"/>
                </a:solidFill>
                <a:latin typeface="Formula1 Display Regular" panose="02000000000000000000" pitchFamily="50" charset="0"/>
              </a:rPr>
              <a:t>The project also consists on some SPARQL queries to show how the database works.</a:t>
            </a:r>
            <a:endParaRPr sz="1150">
              <a:solidFill>
                <a:srgbClr val="7F7F7F"/>
              </a:solidFill>
              <a:latin typeface="Formula1 Display Regular" panose="02000000000000000000" pitchFamily="50" charset="0"/>
            </a:endParaRPr>
          </a:p>
        </p:txBody>
      </p:sp>
      <p:pic>
        <p:nvPicPr>
          <p:cNvPr id="150" name="Google Shape;15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500" y="171750"/>
            <a:ext cx="1861050" cy="53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31875" y="205100"/>
            <a:ext cx="2186976" cy="32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0"/>
          <p:cNvPicPr preferRelativeResize="0"/>
          <p:nvPr/>
        </p:nvPicPr>
        <p:blipFill rotWithShape="1">
          <a:blip r:embed="rId5">
            <a:alphaModFix/>
          </a:blip>
          <a:srcRect l="40949" r="34720"/>
          <a:stretch/>
        </p:blipFill>
        <p:spPr>
          <a:xfrm>
            <a:off x="7475475" y="0"/>
            <a:ext cx="1668524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64088" y="3832376"/>
            <a:ext cx="2093625" cy="117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4"/>
          <p:cNvSpPr/>
          <p:nvPr/>
        </p:nvSpPr>
        <p:spPr>
          <a:xfrm>
            <a:off x="6202025" y="2752725"/>
            <a:ext cx="2942100" cy="2296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4" name="Google Shape;324;p34"/>
          <p:cNvSpPr txBox="1">
            <a:spLocks noGrp="1"/>
          </p:cNvSpPr>
          <p:nvPr>
            <p:ph type="title"/>
          </p:nvPr>
        </p:nvSpPr>
        <p:spPr>
          <a:xfrm>
            <a:off x="533400" y="838213"/>
            <a:ext cx="6904964" cy="795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Formula1 Display Regular" panose="02000000000000000000" pitchFamily="50" charset="0"/>
              </a:rPr>
              <a:t>Nationality to country mapping</a:t>
            </a:r>
            <a:endParaRPr>
              <a:latin typeface="Formula1 Display Regular" panose="02000000000000000000" pitchFamily="50" charset="0"/>
            </a:endParaRPr>
          </a:p>
        </p:txBody>
      </p:sp>
      <p:pic>
        <p:nvPicPr>
          <p:cNvPr id="325" name="Google Shape;32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500" y="171750"/>
            <a:ext cx="1861050" cy="53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08275" y="205100"/>
            <a:ext cx="2186976" cy="327975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34"/>
          <p:cNvSpPr txBox="1"/>
          <p:nvPr/>
        </p:nvSpPr>
        <p:spPr>
          <a:xfrm>
            <a:off x="533400" y="710675"/>
            <a:ext cx="3067800" cy="49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solidFill>
                  <a:srgbClr val="888888"/>
                </a:solidFill>
                <a:latin typeface="Formula1 Display Regular" panose="02000000000000000000" pitchFamily="50" charset="0"/>
                <a:ea typeface="Century Gothic"/>
                <a:cs typeface="Century Gothic"/>
                <a:sym typeface="Century Gothic"/>
              </a:rPr>
              <a:t>Serialization</a:t>
            </a:r>
            <a:endParaRPr sz="1500">
              <a:solidFill>
                <a:srgbClr val="888888"/>
              </a:solidFill>
              <a:latin typeface="Formula1 Display Regular" panose="02000000000000000000" pitchFamily="50" charset="0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" name="Google Shape;328;p34"/>
          <p:cNvSpPr txBox="1"/>
          <p:nvPr/>
        </p:nvSpPr>
        <p:spPr>
          <a:xfrm>
            <a:off x="695325" y="1650075"/>
            <a:ext cx="5175900" cy="29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>
                <a:solidFill>
                  <a:schemeClr val="lt1"/>
                </a:solidFill>
                <a:latin typeface="Formula1 Display Regular" panose="02000000000000000000" pitchFamily="50" charset="0"/>
                <a:ea typeface="Century Gothic"/>
                <a:cs typeface="Century Gothic"/>
                <a:sym typeface="Century Gothic"/>
              </a:rPr>
              <a:t>We used this approach in </a:t>
            </a:r>
            <a:r>
              <a:rPr lang="it" sz="1100" i="1">
                <a:solidFill>
                  <a:srgbClr val="7F7F7F"/>
                </a:solidFill>
                <a:latin typeface="Formula1 Display Regular" panose="02000000000000000000" pitchFamily="50" charset="0"/>
                <a:ea typeface="Century Gothic"/>
                <a:cs typeface="Century Gothic"/>
                <a:sym typeface="Century Gothic"/>
              </a:rPr>
              <a:t>drivers.ttl</a:t>
            </a:r>
            <a:r>
              <a:rPr lang="it" sz="1100">
                <a:solidFill>
                  <a:schemeClr val="lt1"/>
                </a:solidFill>
                <a:latin typeface="Formula1 Display Regular" panose="02000000000000000000" pitchFamily="50" charset="0"/>
                <a:ea typeface="Century Gothic"/>
                <a:cs typeface="Century Gothic"/>
                <a:sym typeface="Century Gothic"/>
              </a:rPr>
              <a:t> and </a:t>
            </a:r>
            <a:r>
              <a:rPr lang="it" sz="1100" i="1">
                <a:solidFill>
                  <a:srgbClr val="7F7F7F"/>
                </a:solidFill>
                <a:latin typeface="Formula1 Display Regular" panose="02000000000000000000" pitchFamily="50" charset="0"/>
                <a:ea typeface="Century Gothic"/>
                <a:cs typeface="Century Gothic"/>
                <a:sym typeface="Century Gothic"/>
              </a:rPr>
              <a:t>constructors.ttl</a:t>
            </a:r>
            <a:r>
              <a:rPr lang="it" sz="1100">
                <a:solidFill>
                  <a:schemeClr val="lt1"/>
                </a:solidFill>
                <a:latin typeface="Formula1 Display Regular" panose="02000000000000000000" pitchFamily="50" charset="0"/>
                <a:ea typeface="Century Gothic"/>
                <a:cs typeface="Century Gothic"/>
                <a:sym typeface="Century Gothic"/>
              </a:rPr>
              <a:t> to maintain a single class country taken by an external source.</a:t>
            </a:r>
            <a:endParaRPr sz="1100">
              <a:solidFill>
                <a:schemeClr val="lt1"/>
              </a:solidFill>
              <a:latin typeface="Formula1 Display Regular" panose="02000000000000000000" pitchFamily="50" charset="0"/>
              <a:ea typeface="Century Gothic"/>
              <a:cs typeface="Century Gothic"/>
              <a:sym typeface="Century Gothic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lt1"/>
              </a:solidFill>
              <a:latin typeface="Formula1 Display Regular" panose="02000000000000000000" pitchFamily="50" charset="0"/>
              <a:ea typeface="Century Gothic"/>
              <a:cs typeface="Century Gothic"/>
              <a:sym typeface="Century Gothic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>
                <a:solidFill>
                  <a:schemeClr val="lt1"/>
                </a:solidFill>
                <a:latin typeface="Formula1 Display Regular" panose="02000000000000000000" pitchFamily="50" charset="0"/>
                <a:ea typeface="Century Gothic"/>
                <a:cs typeface="Century Gothic"/>
                <a:sym typeface="Century Gothic"/>
              </a:rPr>
              <a:t>In this way, we avoided creating an additional nationality class and it was not necessary to link each individual in the nationality class to the country class via an object property. </a:t>
            </a:r>
            <a:endParaRPr sz="1100">
              <a:solidFill>
                <a:schemeClr val="lt1"/>
              </a:solidFill>
              <a:latin typeface="Formula1 Display Regular" panose="02000000000000000000" pitchFamily="50" charset="0"/>
              <a:ea typeface="Century Gothic"/>
              <a:cs typeface="Century Gothic"/>
              <a:sym typeface="Century Gothic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lt1"/>
              </a:solidFill>
              <a:latin typeface="Formula1 Display Regular" panose="02000000000000000000" pitchFamily="50" charset="0"/>
              <a:ea typeface="Century Gothic"/>
              <a:cs typeface="Century Gothic"/>
              <a:sym typeface="Century Gothic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>
                <a:solidFill>
                  <a:schemeClr val="lt1"/>
                </a:solidFill>
                <a:latin typeface="Formula1 Display Regular" panose="02000000000000000000" pitchFamily="50" charset="0"/>
                <a:ea typeface="Century Gothic"/>
                <a:cs typeface="Century Gothic"/>
                <a:sym typeface="Century Gothic"/>
              </a:rPr>
              <a:t>The mapping was done directly in the serialization step.</a:t>
            </a:r>
            <a:endParaRPr sz="1100">
              <a:solidFill>
                <a:schemeClr val="lt1"/>
              </a:solidFill>
              <a:latin typeface="Formula1 Display Regular" panose="02000000000000000000" pitchFamily="50" charset="0"/>
              <a:ea typeface="Century Gothic"/>
              <a:cs typeface="Century Gothic"/>
              <a:sym typeface="Century Gothic"/>
            </a:endParaRPr>
          </a:p>
        </p:txBody>
      </p:sp>
      <p:graphicFrame>
        <p:nvGraphicFramePr>
          <p:cNvPr id="329" name="Google Shape;329;p34"/>
          <p:cNvGraphicFramePr/>
          <p:nvPr/>
        </p:nvGraphicFramePr>
        <p:xfrm>
          <a:off x="5966000" y="1809313"/>
          <a:ext cx="2880350" cy="2023506"/>
        </p:xfrm>
        <a:graphic>
          <a:graphicData uri="http://schemas.openxmlformats.org/drawingml/2006/table">
            <a:tbl>
              <a:tblPr>
                <a:noFill/>
                <a:tableStyleId>{F866C988-2304-46A3-A3CE-8DDB7D14E501}</a:tableStyleId>
              </a:tblPr>
              <a:tblGrid>
                <a:gridCol w="503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42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33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553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356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600" b="1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num_code</a:t>
                      </a:r>
                      <a:endParaRPr sz="600" b="1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600" b="1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alpha_2_code</a:t>
                      </a:r>
                      <a:endParaRPr sz="600" b="1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600" b="1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alpha_3_code</a:t>
                      </a:r>
                      <a:endParaRPr sz="600" b="1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600" b="1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en_short_name</a:t>
                      </a:r>
                      <a:endParaRPr sz="600" b="1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600" b="1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nationality</a:t>
                      </a:r>
                      <a:endParaRPr sz="600" b="1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23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6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4</a:t>
                      </a:r>
                      <a:endParaRPr sz="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6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AF</a:t>
                      </a:r>
                      <a:endParaRPr sz="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6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AFG</a:t>
                      </a:r>
                      <a:endParaRPr sz="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6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Afghanistan</a:t>
                      </a:r>
                      <a:endParaRPr sz="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6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Afghan</a:t>
                      </a:r>
                      <a:endParaRPr sz="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23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6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248</a:t>
                      </a:r>
                      <a:endParaRPr sz="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6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AX</a:t>
                      </a:r>
                      <a:endParaRPr sz="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6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ALA</a:t>
                      </a:r>
                      <a:endParaRPr sz="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6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Åland Islands</a:t>
                      </a:r>
                      <a:endParaRPr sz="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6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Åland Island</a:t>
                      </a:r>
                      <a:endParaRPr sz="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23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6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8</a:t>
                      </a:r>
                      <a:endParaRPr sz="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6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AL</a:t>
                      </a:r>
                      <a:endParaRPr sz="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6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ALB</a:t>
                      </a:r>
                      <a:endParaRPr sz="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6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Albania</a:t>
                      </a:r>
                      <a:endParaRPr sz="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6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Albanian</a:t>
                      </a:r>
                      <a:endParaRPr sz="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23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6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12</a:t>
                      </a:r>
                      <a:endParaRPr sz="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6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DZ</a:t>
                      </a:r>
                      <a:endParaRPr sz="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6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DZA</a:t>
                      </a:r>
                      <a:endParaRPr sz="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6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Algeria</a:t>
                      </a:r>
                      <a:endParaRPr sz="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6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Algerian</a:t>
                      </a:r>
                      <a:endParaRPr sz="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6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6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16</a:t>
                      </a:r>
                      <a:endParaRPr sz="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6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AS</a:t>
                      </a:r>
                      <a:endParaRPr sz="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6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ASM</a:t>
                      </a:r>
                      <a:endParaRPr sz="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6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American Samoa</a:t>
                      </a:r>
                      <a:endParaRPr sz="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6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American Samoan</a:t>
                      </a:r>
                      <a:endParaRPr sz="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19050" marB="19050" anchor="ctr">
                    <a:lnL w="1905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23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6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20</a:t>
                      </a:r>
                      <a:endParaRPr sz="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6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AD</a:t>
                      </a:r>
                      <a:endParaRPr sz="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6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AND</a:t>
                      </a:r>
                      <a:endParaRPr sz="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6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Andorra</a:t>
                      </a:r>
                      <a:endParaRPr sz="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6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Andorran</a:t>
                      </a:r>
                      <a:endParaRPr sz="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23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6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24</a:t>
                      </a:r>
                      <a:endParaRPr sz="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6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AO</a:t>
                      </a:r>
                      <a:endParaRPr sz="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6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AGO</a:t>
                      </a:r>
                      <a:endParaRPr sz="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6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Angola</a:t>
                      </a:r>
                      <a:endParaRPr sz="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6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Angolan</a:t>
                      </a:r>
                      <a:endParaRPr sz="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323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6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660</a:t>
                      </a:r>
                      <a:endParaRPr sz="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6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AI</a:t>
                      </a:r>
                      <a:endParaRPr sz="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6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AIA</a:t>
                      </a:r>
                      <a:endParaRPr sz="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6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Anguilla</a:t>
                      </a:r>
                      <a:endParaRPr sz="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6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Anguillan</a:t>
                      </a:r>
                      <a:endParaRPr sz="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323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6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10</a:t>
                      </a:r>
                      <a:endParaRPr sz="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6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AQ</a:t>
                      </a:r>
                      <a:endParaRPr sz="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6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ATA</a:t>
                      </a:r>
                      <a:endParaRPr sz="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6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Antarctica</a:t>
                      </a:r>
                      <a:endParaRPr sz="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6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Antarctic</a:t>
                      </a:r>
                      <a:endParaRPr sz="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411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6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28</a:t>
                      </a:r>
                      <a:endParaRPr sz="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6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AG</a:t>
                      </a:r>
                      <a:endParaRPr sz="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6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ATG</a:t>
                      </a:r>
                      <a:endParaRPr sz="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6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Antigua and Barbuda</a:t>
                      </a:r>
                      <a:endParaRPr sz="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6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Antiguan or Barbudan</a:t>
                      </a:r>
                      <a:endParaRPr sz="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19050" marB="19050" anchor="ctr">
                    <a:lnL w="1905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323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6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32</a:t>
                      </a:r>
                      <a:endParaRPr sz="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6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AR</a:t>
                      </a:r>
                      <a:endParaRPr sz="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6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ARG</a:t>
                      </a:r>
                      <a:endParaRPr sz="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6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Argentina</a:t>
                      </a:r>
                      <a:endParaRPr sz="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6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Argentine</a:t>
                      </a:r>
                      <a:endParaRPr sz="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pic>
        <p:nvPicPr>
          <p:cNvPr id="330" name="Google Shape;330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55113" y="3932950"/>
            <a:ext cx="302125" cy="302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47325" y="3558721"/>
            <a:ext cx="2671898" cy="11872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39;p35">
            <a:extLst>
              <a:ext uri="{FF2B5EF4-FFF2-40B4-BE49-F238E27FC236}">
                <a16:creationId xmlns:a16="http://schemas.microsoft.com/office/drawing/2014/main" id="{79DD1591-CE4E-4547-B732-AB7FD5941C91}"/>
              </a:ext>
            </a:extLst>
          </p:cNvPr>
          <p:cNvSpPr/>
          <p:nvPr/>
        </p:nvSpPr>
        <p:spPr>
          <a:xfrm>
            <a:off x="0" y="4119483"/>
            <a:ext cx="3328800" cy="238262"/>
          </a:xfrm>
          <a:prstGeom prst="snip1Rect">
            <a:avLst>
              <a:gd name="adj" fmla="val 50000"/>
            </a:avLst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7F7F7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" name="Google Shape;339;p35">
            <a:extLst>
              <a:ext uri="{FF2B5EF4-FFF2-40B4-BE49-F238E27FC236}">
                <a16:creationId xmlns:a16="http://schemas.microsoft.com/office/drawing/2014/main" id="{9C9657B0-244C-05F1-ABD9-ADDAB2C1C567}"/>
              </a:ext>
            </a:extLst>
          </p:cNvPr>
          <p:cNvSpPr/>
          <p:nvPr/>
        </p:nvSpPr>
        <p:spPr>
          <a:xfrm>
            <a:off x="0" y="3014462"/>
            <a:ext cx="3328800" cy="238262"/>
          </a:xfrm>
          <a:prstGeom prst="snip1Rect">
            <a:avLst>
              <a:gd name="adj" fmla="val 50000"/>
            </a:avLst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7F7F7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" name="Google Shape;336;p35"/>
          <p:cNvSpPr/>
          <p:nvPr/>
        </p:nvSpPr>
        <p:spPr>
          <a:xfrm>
            <a:off x="6474450" y="2822675"/>
            <a:ext cx="2669700" cy="22131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" name="Google Shape;339;p35"/>
          <p:cNvSpPr/>
          <p:nvPr/>
        </p:nvSpPr>
        <p:spPr>
          <a:xfrm>
            <a:off x="0" y="1909442"/>
            <a:ext cx="3328800" cy="238262"/>
          </a:xfrm>
          <a:prstGeom prst="snip1Rect">
            <a:avLst>
              <a:gd name="adj" fmla="val 50000"/>
            </a:avLst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7F7F7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40" name="Google Shape;340;p35"/>
          <p:cNvSpPr txBox="1">
            <a:spLocks noGrp="1"/>
          </p:cNvSpPr>
          <p:nvPr>
            <p:ph type="title"/>
          </p:nvPr>
        </p:nvSpPr>
        <p:spPr>
          <a:xfrm>
            <a:off x="533400" y="838213"/>
            <a:ext cx="6555000" cy="795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Formula1 Display Regular" panose="02000000000000000000" pitchFamily="50" charset="0"/>
              </a:rPr>
              <a:t>Time format</a:t>
            </a:r>
            <a:endParaRPr>
              <a:latin typeface="Formula1 Display Regular" panose="02000000000000000000" pitchFamily="50" charset="0"/>
            </a:endParaRPr>
          </a:p>
        </p:txBody>
      </p:sp>
      <p:pic>
        <p:nvPicPr>
          <p:cNvPr id="341" name="Google Shape;34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500" y="171750"/>
            <a:ext cx="1861050" cy="53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08275" y="205100"/>
            <a:ext cx="2186976" cy="327975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35"/>
          <p:cNvSpPr txBox="1"/>
          <p:nvPr/>
        </p:nvSpPr>
        <p:spPr>
          <a:xfrm>
            <a:off x="533400" y="710675"/>
            <a:ext cx="3067800" cy="49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solidFill>
                  <a:srgbClr val="888888"/>
                </a:solidFill>
                <a:latin typeface="Formula1 Display Regular" panose="02000000000000000000" pitchFamily="50" charset="0"/>
                <a:ea typeface="Century Gothic"/>
                <a:cs typeface="Century Gothic"/>
                <a:sym typeface="Century Gothic"/>
              </a:rPr>
              <a:t>Serialization</a:t>
            </a:r>
            <a:endParaRPr sz="1500">
              <a:solidFill>
                <a:srgbClr val="888888"/>
              </a:solidFill>
              <a:latin typeface="Formula1 Display Regular" panose="02000000000000000000" pitchFamily="50" charset="0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44" name="Google Shape;344;p35"/>
          <p:cNvSpPr txBox="1"/>
          <p:nvPr/>
        </p:nvSpPr>
        <p:spPr>
          <a:xfrm>
            <a:off x="714775" y="1608375"/>
            <a:ext cx="5601000" cy="27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450">
                <a:solidFill>
                  <a:schemeClr val="lt1"/>
                </a:solidFill>
                <a:latin typeface="Formula1 Display Regular" panose="02000000000000000000" pitchFamily="50" charset="0"/>
                <a:ea typeface="Century Gothic"/>
                <a:cs typeface="Century Gothic"/>
                <a:sym typeface="Century Gothic"/>
              </a:rPr>
              <a:t>We used 3 functions to manage time:</a:t>
            </a:r>
            <a:endParaRPr sz="1450">
              <a:solidFill>
                <a:schemeClr val="lt1"/>
              </a:solidFill>
              <a:latin typeface="Formula1 Display Regular" panose="02000000000000000000" pitchFamily="50" charset="0"/>
              <a:ea typeface="Century Gothic"/>
              <a:cs typeface="Century Gothic"/>
              <a:sym typeface="Century Gothic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entury Gothic"/>
              <a:buAutoNum type="arabicPeriod"/>
            </a:pPr>
            <a:r>
              <a:rPr lang="it" sz="1450">
                <a:solidFill>
                  <a:schemeClr val="accent1"/>
                </a:solidFill>
                <a:latin typeface="Formula1 Display Regular" panose="02000000000000000000" pitchFamily="50" charset="0"/>
                <a:ea typeface="Century Gothic"/>
                <a:cs typeface="Century Gothic"/>
                <a:sym typeface="Century Gothic"/>
              </a:rPr>
              <a:t>time_formatter</a:t>
            </a:r>
            <a:endParaRPr lang="en-US" sz="1450">
              <a:solidFill>
                <a:schemeClr val="accent1"/>
              </a:solidFill>
              <a:latin typeface="Formula1 Display Regular" panose="02000000000000000000" pitchFamily="50" charset="0"/>
              <a:ea typeface="Century Gothic"/>
              <a:cs typeface="Century Gothic"/>
              <a:sym typeface="Century Gothic"/>
            </a:endParaRPr>
          </a:p>
          <a:p>
            <a:pPr marL="457200" lvl="1" algn="just"/>
            <a:r>
              <a:rPr lang="en-US" sz="1450">
                <a:latin typeface="Formula1 Display Regular" panose="02000000000000000000" pitchFamily="50" charset="0"/>
                <a:ea typeface="Century Gothic"/>
                <a:cs typeface="Century Gothic"/>
                <a:sym typeface="Century Gothic"/>
              </a:rPr>
              <a:t>Function that transforms a time value to the </a:t>
            </a:r>
            <a:r>
              <a:rPr lang="en-US" sz="1450">
                <a:solidFill>
                  <a:schemeClr val="lt1"/>
                </a:solidFill>
                <a:latin typeface="Formula1 Display Regular" panose="02000000000000000000" pitchFamily="50" charset="0"/>
                <a:ea typeface="Century Gothic"/>
                <a:cs typeface="Century Gothic"/>
                <a:sym typeface="Century Gothic"/>
              </a:rPr>
              <a:t>standard </a:t>
            </a:r>
            <a:r>
              <a:rPr lang="en-US" sz="1450">
                <a:latin typeface="Formula1 Display Regular" panose="02000000000000000000" pitchFamily="50" charset="0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450">
                <a:solidFill>
                  <a:schemeClr val="lt1"/>
                </a:solidFill>
                <a:latin typeface="Formula1 Display Regular" panose="02000000000000000000" pitchFamily="50" charset="0"/>
                <a:ea typeface="Century Gothic"/>
                <a:cs typeface="Century Gothic"/>
                <a:sym typeface="Century Gothic"/>
              </a:rPr>
              <a:t>%H:%M:%S.%f </a:t>
            </a:r>
            <a:r>
              <a:rPr lang="en-US" sz="1450">
                <a:latin typeface="Formula1 Display Regular" panose="02000000000000000000" pitchFamily="50" charset="0"/>
                <a:ea typeface="Century Gothic"/>
                <a:cs typeface="Century Gothic"/>
                <a:sym typeface="Century Gothic"/>
              </a:rPr>
              <a:t>format, adds the zeros and the missing colon to the beginning and end of the string.</a:t>
            </a:r>
            <a:endParaRPr lang="en-US" sz="1450">
              <a:solidFill>
                <a:schemeClr val="lt1"/>
              </a:solidFill>
              <a:latin typeface="Formula1 Display Regular" panose="02000000000000000000" pitchFamily="50" charset="0"/>
              <a:ea typeface="Century Gothic"/>
              <a:cs typeface="Century Gothic"/>
              <a:sym typeface="Century Gothic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entury Gothic"/>
              <a:buAutoNum type="arabicPeriod"/>
            </a:pPr>
            <a:r>
              <a:rPr lang="it-IT" sz="1450">
                <a:solidFill>
                  <a:schemeClr val="accent1"/>
                </a:solidFill>
                <a:latin typeface="Formula1 Display Regular" panose="02000000000000000000" pitchFamily="50" charset="0"/>
                <a:ea typeface="Century Gothic"/>
                <a:cs typeface="Century Gothic"/>
                <a:sym typeface="Century Gothic"/>
              </a:rPr>
              <a:t>gap_formatter</a:t>
            </a:r>
          </a:p>
          <a:p>
            <a:pPr marL="457200" lvl="1" algn="just"/>
            <a:r>
              <a:rPr lang="it" sz="1450">
                <a:latin typeface="Formula1 Display Regular" panose="02000000000000000000" pitchFamily="50" charset="0"/>
                <a:ea typeface="Century Gothic"/>
                <a:cs typeface="Century Gothic"/>
                <a:sym typeface="Century Gothic"/>
              </a:rPr>
              <a:t>Function that transforms a gap time value to the standard %H:%M:%S.%f format, adds the zeros and the missing colon to the beginning and end of the string.</a:t>
            </a:r>
            <a:endParaRPr sz="1450">
              <a:solidFill>
                <a:schemeClr val="accent1"/>
              </a:solidFill>
              <a:latin typeface="Formula1 Display Regular" panose="02000000000000000000" pitchFamily="50" charset="0"/>
              <a:ea typeface="Century Gothic"/>
              <a:cs typeface="Century Gothic"/>
              <a:sym typeface="Century Gothic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entury Gothic"/>
              <a:buAutoNum type="arabicPeriod"/>
            </a:pPr>
            <a:r>
              <a:rPr lang="it" sz="1450">
                <a:solidFill>
                  <a:schemeClr val="accent1"/>
                </a:solidFill>
                <a:latin typeface="Formula1 Display Regular" panose="02000000000000000000" pitchFamily="50" charset="0"/>
                <a:ea typeface="Century Gothic"/>
                <a:cs typeface="Century Gothic"/>
                <a:sym typeface="Century Gothic"/>
              </a:rPr>
              <a:t>time_converter</a:t>
            </a:r>
            <a:endParaRPr sz="1450">
              <a:solidFill>
                <a:schemeClr val="accent1"/>
              </a:solidFill>
              <a:latin typeface="Formula1 Display Regular" panose="02000000000000000000" pitchFamily="50" charset="0"/>
              <a:ea typeface="Century Gothic"/>
              <a:cs typeface="Century Gothic"/>
              <a:sym typeface="Century Gothic"/>
            </a:endParaRPr>
          </a:p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450">
                <a:latin typeface="Formula1 Display Regular" panose="02000000000000000000" pitchFamily="50" charset="0"/>
                <a:ea typeface="Century Gothic"/>
                <a:cs typeface="Century Gothic"/>
                <a:sym typeface="Century Gothic"/>
              </a:rPr>
              <a:t>Function that calculates a driver's actual arrival time using the winner's arrival time and the time distance from it.</a:t>
            </a:r>
            <a:endParaRPr sz="1450">
              <a:solidFill>
                <a:schemeClr val="accent1"/>
              </a:solidFill>
              <a:latin typeface="Formula1 Display Regular" panose="02000000000000000000" pitchFamily="50" charset="0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45" name="Google Shape;345;p35"/>
          <p:cNvSpPr/>
          <p:nvPr/>
        </p:nvSpPr>
        <p:spPr>
          <a:xfrm>
            <a:off x="6690075" y="1922875"/>
            <a:ext cx="936000" cy="2433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accent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latin typeface="Century Gothic"/>
                <a:ea typeface="Century Gothic"/>
                <a:cs typeface="Century Gothic"/>
                <a:sym typeface="Century Gothic"/>
              </a:rPr>
              <a:t>17:02.3</a:t>
            </a:r>
            <a:endParaRPr sz="6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46" name="Google Shape;346;p35"/>
          <p:cNvSpPr/>
          <p:nvPr/>
        </p:nvSpPr>
        <p:spPr>
          <a:xfrm>
            <a:off x="8018125" y="1922875"/>
            <a:ext cx="936000" cy="2433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accent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latin typeface="Century Gothic"/>
                <a:ea typeface="Century Gothic"/>
                <a:cs typeface="Century Gothic"/>
                <a:sym typeface="Century Gothic"/>
              </a:rPr>
              <a:t>00:17:02.300</a:t>
            </a:r>
            <a:endParaRPr sz="6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347" name="Google Shape;347;p35"/>
          <p:cNvCxnSpPr>
            <a:stCxn id="345" idx="3"/>
            <a:endCxn id="346" idx="1"/>
          </p:cNvCxnSpPr>
          <p:nvPr/>
        </p:nvCxnSpPr>
        <p:spPr>
          <a:xfrm>
            <a:off x="7626075" y="2044525"/>
            <a:ext cx="3921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48" name="Google Shape;348;p35"/>
          <p:cNvSpPr/>
          <p:nvPr/>
        </p:nvSpPr>
        <p:spPr>
          <a:xfrm>
            <a:off x="6707838" y="2822675"/>
            <a:ext cx="936000" cy="2433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accent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latin typeface="Century Gothic"/>
                <a:ea typeface="Century Gothic"/>
                <a:cs typeface="Century Gothic"/>
                <a:sym typeface="Century Gothic"/>
              </a:rPr>
              <a:t>+7:02.345</a:t>
            </a:r>
            <a:endParaRPr sz="6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49" name="Google Shape;349;p35"/>
          <p:cNvSpPr/>
          <p:nvPr/>
        </p:nvSpPr>
        <p:spPr>
          <a:xfrm>
            <a:off x="8035888" y="2822675"/>
            <a:ext cx="936000" cy="2433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accent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latin typeface="Century Gothic"/>
                <a:ea typeface="Century Gothic"/>
                <a:cs typeface="Century Gothic"/>
                <a:sym typeface="Century Gothic"/>
              </a:rPr>
              <a:t>00:07:02.345</a:t>
            </a:r>
            <a:endParaRPr sz="6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350" name="Google Shape;350;p35"/>
          <p:cNvCxnSpPr>
            <a:stCxn id="348" idx="3"/>
            <a:endCxn id="349" idx="1"/>
          </p:cNvCxnSpPr>
          <p:nvPr/>
        </p:nvCxnSpPr>
        <p:spPr>
          <a:xfrm>
            <a:off x="7643838" y="2944325"/>
            <a:ext cx="3921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51" name="Google Shape;351;p35"/>
          <p:cNvSpPr/>
          <p:nvPr/>
        </p:nvSpPr>
        <p:spPr>
          <a:xfrm>
            <a:off x="6690100" y="2240650"/>
            <a:ext cx="936000" cy="2433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accent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latin typeface="Century Gothic"/>
                <a:ea typeface="Century Gothic"/>
                <a:cs typeface="Century Gothic"/>
                <a:sym typeface="Century Gothic"/>
              </a:rPr>
              <a:t>1:47:02.345</a:t>
            </a:r>
            <a:endParaRPr sz="6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52" name="Google Shape;352;p35"/>
          <p:cNvSpPr/>
          <p:nvPr/>
        </p:nvSpPr>
        <p:spPr>
          <a:xfrm>
            <a:off x="8018150" y="2240650"/>
            <a:ext cx="936000" cy="2433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accent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latin typeface="Century Gothic"/>
                <a:ea typeface="Century Gothic"/>
                <a:cs typeface="Century Gothic"/>
                <a:sym typeface="Century Gothic"/>
              </a:rPr>
              <a:t>01:47:02.345</a:t>
            </a:r>
            <a:endParaRPr sz="6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353" name="Google Shape;353;p35"/>
          <p:cNvCxnSpPr>
            <a:stCxn id="351" idx="3"/>
            <a:endCxn id="352" idx="1"/>
          </p:cNvCxnSpPr>
          <p:nvPr/>
        </p:nvCxnSpPr>
        <p:spPr>
          <a:xfrm>
            <a:off x="7626100" y="2362300"/>
            <a:ext cx="3921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54" name="Google Shape;354;p35"/>
          <p:cNvSpPr/>
          <p:nvPr/>
        </p:nvSpPr>
        <p:spPr>
          <a:xfrm>
            <a:off x="6707863" y="3176150"/>
            <a:ext cx="936000" cy="2433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accent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latin typeface="Century Gothic"/>
                <a:ea typeface="Century Gothic"/>
                <a:cs typeface="Century Gothic"/>
                <a:sym typeface="Century Gothic"/>
              </a:rPr>
              <a:t>+145.31</a:t>
            </a:r>
            <a:endParaRPr sz="6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55" name="Google Shape;355;p35"/>
          <p:cNvSpPr/>
          <p:nvPr/>
        </p:nvSpPr>
        <p:spPr>
          <a:xfrm>
            <a:off x="8035913" y="3176150"/>
            <a:ext cx="936000" cy="2433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accent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latin typeface="Century Gothic"/>
                <a:ea typeface="Century Gothic"/>
                <a:cs typeface="Century Gothic"/>
                <a:sym typeface="Century Gothic"/>
              </a:rPr>
              <a:t>00:02:25.310</a:t>
            </a:r>
            <a:endParaRPr sz="6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356" name="Google Shape;356;p35"/>
          <p:cNvCxnSpPr>
            <a:stCxn id="354" idx="3"/>
            <a:endCxn id="355" idx="1"/>
          </p:cNvCxnSpPr>
          <p:nvPr/>
        </p:nvCxnSpPr>
        <p:spPr>
          <a:xfrm>
            <a:off x="7643863" y="3297800"/>
            <a:ext cx="3921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57" name="Google Shape;357;p35"/>
          <p:cNvSpPr txBox="1"/>
          <p:nvPr/>
        </p:nvSpPr>
        <p:spPr>
          <a:xfrm>
            <a:off x="6476275" y="3736925"/>
            <a:ext cx="1235400" cy="2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Driver gap time:</a:t>
            </a:r>
            <a:endParaRPr sz="10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58" name="Google Shape;358;p35"/>
          <p:cNvSpPr/>
          <p:nvPr/>
        </p:nvSpPr>
        <p:spPr>
          <a:xfrm>
            <a:off x="8035913" y="3754625"/>
            <a:ext cx="936000" cy="2433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accent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latin typeface="Century Gothic"/>
                <a:ea typeface="Century Gothic"/>
                <a:cs typeface="Century Gothic"/>
                <a:sym typeface="Century Gothic"/>
              </a:rPr>
              <a:t>+122.345</a:t>
            </a:r>
            <a:endParaRPr sz="6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59" name="Google Shape;359;p35"/>
          <p:cNvSpPr txBox="1"/>
          <p:nvPr/>
        </p:nvSpPr>
        <p:spPr>
          <a:xfrm>
            <a:off x="6478725" y="4158825"/>
            <a:ext cx="1358700" cy="2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Winner arrival time:</a:t>
            </a:r>
            <a:r>
              <a:rPr lang="it" sz="1000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sz="1000">
              <a:solidFill>
                <a:srgbClr val="BFBFB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60" name="Google Shape;360;p35"/>
          <p:cNvSpPr/>
          <p:nvPr/>
        </p:nvSpPr>
        <p:spPr>
          <a:xfrm>
            <a:off x="8035913" y="4191525"/>
            <a:ext cx="936000" cy="2433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accent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latin typeface="Century Gothic"/>
                <a:ea typeface="Century Gothic"/>
                <a:cs typeface="Century Gothic"/>
                <a:sym typeface="Century Gothic"/>
              </a:rPr>
              <a:t>1:00:00.000</a:t>
            </a:r>
            <a:endParaRPr sz="6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61" name="Google Shape;361;p35"/>
          <p:cNvSpPr txBox="1"/>
          <p:nvPr/>
        </p:nvSpPr>
        <p:spPr>
          <a:xfrm>
            <a:off x="6478725" y="4628425"/>
            <a:ext cx="1284000" cy="2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Driver arrival time:</a:t>
            </a:r>
            <a:endParaRPr sz="10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62" name="Google Shape;362;p35"/>
          <p:cNvSpPr/>
          <p:nvPr/>
        </p:nvSpPr>
        <p:spPr>
          <a:xfrm>
            <a:off x="8035888" y="4628425"/>
            <a:ext cx="936000" cy="2433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accent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latin typeface="Century Gothic"/>
                <a:ea typeface="Century Gothic"/>
                <a:cs typeface="Century Gothic"/>
                <a:sym typeface="Century Gothic"/>
              </a:rPr>
              <a:t>01:02:02.345</a:t>
            </a:r>
            <a:endParaRPr sz="6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63" name="Google Shape;363;p35"/>
          <p:cNvSpPr txBox="1"/>
          <p:nvPr/>
        </p:nvSpPr>
        <p:spPr>
          <a:xfrm>
            <a:off x="7649363" y="1875925"/>
            <a:ext cx="304800" cy="1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t_f</a:t>
            </a:r>
            <a:endParaRPr sz="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64" name="Google Shape;364;p35"/>
          <p:cNvSpPr txBox="1"/>
          <p:nvPr/>
        </p:nvSpPr>
        <p:spPr>
          <a:xfrm>
            <a:off x="7649350" y="2166175"/>
            <a:ext cx="304800" cy="1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t_f</a:t>
            </a:r>
            <a:endParaRPr sz="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65" name="Google Shape;365;p35"/>
          <p:cNvSpPr txBox="1"/>
          <p:nvPr/>
        </p:nvSpPr>
        <p:spPr>
          <a:xfrm>
            <a:off x="7649352" y="2732000"/>
            <a:ext cx="368700" cy="1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g_f</a:t>
            </a:r>
            <a:endParaRPr sz="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66" name="Google Shape;366;p35"/>
          <p:cNvSpPr txBox="1"/>
          <p:nvPr/>
        </p:nvSpPr>
        <p:spPr>
          <a:xfrm>
            <a:off x="7655577" y="3097588"/>
            <a:ext cx="368700" cy="1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g_f</a:t>
            </a:r>
            <a:endParaRPr sz="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67" name="Google Shape;367;p35"/>
          <p:cNvSpPr/>
          <p:nvPr/>
        </p:nvSpPr>
        <p:spPr>
          <a:xfrm>
            <a:off x="7003975" y="3997925"/>
            <a:ext cx="180000" cy="180000"/>
          </a:xfrm>
          <a:prstGeom prst="mathPlus">
            <a:avLst>
              <a:gd name="adj1" fmla="val 23520"/>
            </a:avLst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68" name="Google Shape;368;p35"/>
          <p:cNvSpPr/>
          <p:nvPr/>
        </p:nvSpPr>
        <p:spPr>
          <a:xfrm>
            <a:off x="7003975" y="4448425"/>
            <a:ext cx="180000" cy="180000"/>
          </a:xfrm>
          <a:prstGeom prst="mathEqual">
            <a:avLst>
              <a:gd name="adj1" fmla="val 23520"/>
              <a:gd name="adj2" fmla="val 11760"/>
            </a:avLst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36"/>
          <p:cNvSpPr txBox="1">
            <a:spLocks noGrp="1"/>
          </p:cNvSpPr>
          <p:nvPr>
            <p:ph type="title"/>
          </p:nvPr>
        </p:nvSpPr>
        <p:spPr>
          <a:xfrm>
            <a:off x="533400" y="838213"/>
            <a:ext cx="6555000" cy="795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Formula1 Display Regular" panose="02000000000000000000" pitchFamily="50" charset="0"/>
              </a:rPr>
              <a:t>Qualifying and Sprint classes</a:t>
            </a:r>
            <a:endParaRPr>
              <a:latin typeface="Formula1 Display Regular" panose="02000000000000000000" pitchFamily="50" charset="0"/>
            </a:endParaRPr>
          </a:p>
        </p:txBody>
      </p:sp>
      <p:pic>
        <p:nvPicPr>
          <p:cNvPr id="374" name="Google Shape;37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500" y="171750"/>
            <a:ext cx="1861050" cy="53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08275" y="205100"/>
            <a:ext cx="2186976" cy="327975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36"/>
          <p:cNvSpPr txBox="1"/>
          <p:nvPr/>
        </p:nvSpPr>
        <p:spPr>
          <a:xfrm>
            <a:off x="533400" y="710675"/>
            <a:ext cx="3067800" cy="49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solidFill>
                  <a:srgbClr val="888888"/>
                </a:solidFill>
                <a:latin typeface="Formula1 Display Regular" panose="02000000000000000000" pitchFamily="50" charset="0"/>
                <a:ea typeface="Century Gothic"/>
                <a:cs typeface="Century Gothic"/>
                <a:sym typeface="Century Gothic"/>
              </a:rPr>
              <a:t>Serialization</a:t>
            </a:r>
            <a:endParaRPr sz="1500">
              <a:solidFill>
                <a:srgbClr val="888888"/>
              </a:solidFill>
              <a:latin typeface="Formula1 Display Regular" panose="02000000000000000000" pitchFamily="50" charset="0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77" name="Google Shape;377;p36"/>
          <p:cNvSpPr txBox="1"/>
          <p:nvPr/>
        </p:nvSpPr>
        <p:spPr>
          <a:xfrm>
            <a:off x="709300" y="1684750"/>
            <a:ext cx="6116400" cy="16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solidFill>
                  <a:schemeClr val="lt1"/>
                </a:solidFill>
                <a:latin typeface="Formula1 Display Regular" panose="02000000000000000000" pitchFamily="50" charset="0"/>
                <a:ea typeface="Century Gothic"/>
                <a:cs typeface="Century Gothic"/>
                <a:sym typeface="Century Gothic"/>
              </a:rPr>
              <a:t>In the source dataset, we have two csv files concerning the races: </a:t>
            </a:r>
            <a:endParaRPr sz="1000">
              <a:solidFill>
                <a:schemeClr val="lt1"/>
              </a:solidFill>
              <a:latin typeface="Formula1 Display Regular" panose="02000000000000000000" pitchFamily="50" charset="0"/>
              <a:ea typeface="Century Gothic"/>
              <a:cs typeface="Century Gothic"/>
              <a:sym typeface="Century Gothic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entury Gothic"/>
              <a:buChar char="●"/>
            </a:pPr>
            <a:r>
              <a:rPr lang="it" sz="1000">
                <a:solidFill>
                  <a:schemeClr val="lt1"/>
                </a:solidFill>
                <a:latin typeface="Formula1 Display Regular" panose="02000000000000000000" pitchFamily="50" charset="0"/>
                <a:ea typeface="Century Gothic"/>
                <a:cs typeface="Century Gothic"/>
                <a:sym typeface="Century Gothic"/>
              </a:rPr>
              <a:t>the one for the generic race (races.csv) and </a:t>
            </a:r>
            <a:endParaRPr sz="1000">
              <a:solidFill>
                <a:schemeClr val="lt1"/>
              </a:solidFill>
              <a:latin typeface="Formula1 Display Regular" panose="02000000000000000000" pitchFamily="50" charset="0"/>
              <a:ea typeface="Century Gothic"/>
              <a:cs typeface="Century Gothic"/>
              <a:sym typeface="Century Gothic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entury Gothic"/>
              <a:buChar char="●"/>
            </a:pPr>
            <a:r>
              <a:rPr lang="it" sz="1000">
                <a:solidFill>
                  <a:schemeClr val="lt1"/>
                </a:solidFill>
                <a:latin typeface="Formula1 Display Regular" panose="02000000000000000000" pitchFamily="50" charset="0"/>
                <a:ea typeface="Century Gothic"/>
                <a:cs typeface="Century Gothic"/>
                <a:sym typeface="Century Gothic"/>
              </a:rPr>
              <a:t>the one for each driver's participation in the race (results.csv).</a:t>
            </a:r>
            <a:endParaRPr sz="1000">
              <a:solidFill>
                <a:schemeClr val="lt1"/>
              </a:solidFill>
              <a:latin typeface="Formula1 Display Regular" panose="02000000000000000000" pitchFamily="50" charset="0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1000">
                <a:solidFill>
                  <a:schemeClr val="lt1"/>
                </a:solidFill>
                <a:latin typeface="Formula1 Display Regular" panose="02000000000000000000" pitchFamily="50" charset="0"/>
                <a:ea typeface="Century Gothic"/>
                <a:cs typeface="Century Gothic"/>
                <a:sym typeface="Century Gothic"/>
              </a:rPr>
              <a:t>For qualifying and sprints this does not happen and we only have files representing the participations (qualifying.csv, sprint_results.csv).</a:t>
            </a:r>
            <a:endParaRPr sz="1000">
              <a:solidFill>
                <a:schemeClr val="lt1"/>
              </a:solidFill>
              <a:latin typeface="Formula1 Display Regular" panose="02000000000000000000" pitchFamily="50" charset="0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endParaRPr sz="1000">
              <a:solidFill>
                <a:schemeClr val="lt1"/>
              </a:solidFill>
              <a:latin typeface="Formula1 Display Regular" panose="02000000000000000000" pitchFamily="50" charset="0"/>
              <a:ea typeface="Century Gothic"/>
              <a:cs typeface="Century Gothic"/>
              <a:sym typeface="Century Gothic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1000">
                <a:solidFill>
                  <a:schemeClr val="lt1"/>
                </a:solidFill>
                <a:latin typeface="Formula1 Display Regular" panose="02000000000000000000" pitchFamily="50" charset="0"/>
                <a:ea typeface="Century Gothic"/>
                <a:cs typeface="Century Gothic"/>
                <a:sym typeface="Century Gothic"/>
              </a:rPr>
              <a:t>To make the database more consistent, we decided to </a:t>
            </a:r>
            <a:r>
              <a:rPr lang="it" sz="1000" b="1">
                <a:solidFill>
                  <a:srgbClr val="7F7F7F"/>
                </a:solidFill>
                <a:latin typeface="Formula1 Display Regular" panose="02000000000000000000" pitchFamily="50" charset="0"/>
                <a:ea typeface="Century Gothic"/>
                <a:cs typeface="Century Gothic"/>
                <a:sym typeface="Century Gothic"/>
              </a:rPr>
              <a:t>add two classes,</a:t>
            </a:r>
            <a:r>
              <a:rPr lang="it" sz="1000">
                <a:solidFill>
                  <a:srgbClr val="7F7F7F"/>
                </a:solidFill>
                <a:latin typeface="Formula1 Display Regular" panose="02000000000000000000" pitchFamily="50" charset="0"/>
                <a:ea typeface="Century Gothic"/>
                <a:cs typeface="Century Gothic"/>
                <a:sym typeface="Century Gothic"/>
              </a:rPr>
              <a:t> Sprint </a:t>
            </a:r>
            <a:r>
              <a:rPr lang="it" sz="1000">
                <a:solidFill>
                  <a:schemeClr val="lt1"/>
                </a:solidFill>
                <a:latin typeface="Formula1 Display Regular" panose="02000000000000000000" pitchFamily="50" charset="0"/>
                <a:ea typeface="Century Gothic"/>
                <a:cs typeface="Century Gothic"/>
                <a:sym typeface="Century Gothic"/>
              </a:rPr>
              <a:t>and</a:t>
            </a:r>
            <a:r>
              <a:rPr lang="it" sz="1000">
                <a:solidFill>
                  <a:srgbClr val="7F7F7F"/>
                </a:solidFill>
                <a:latin typeface="Formula1 Display Regular" panose="02000000000000000000" pitchFamily="50" charset="0"/>
                <a:ea typeface="Century Gothic"/>
                <a:cs typeface="Century Gothic"/>
                <a:sym typeface="Century Gothic"/>
              </a:rPr>
              <a:t> Qualifying,</a:t>
            </a:r>
            <a:r>
              <a:rPr lang="it" sz="1000">
                <a:solidFill>
                  <a:schemeClr val="lt1"/>
                </a:solidFill>
                <a:latin typeface="Formula1 Display Regular" panose="02000000000000000000" pitchFamily="50" charset="0"/>
                <a:ea typeface="Century Gothic"/>
                <a:cs typeface="Century Gothic"/>
                <a:sym typeface="Century Gothic"/>
              </a:rPr>
              <a:t> to represent the generic sprints and qualifications, not related to the driver.</a:t>
            </a:r>
            <a:endParaRPr sz="1000">
              <a:solidFill>
                <a:srgbClr val="7F7F7F"/>
              </a:solidFill>
              <a:latin typeface="Formula1 Display Regular" panose="02000000000000000000" pitchFamily="50" charset="0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78" name="Google Shape;378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39100" y="1273875"/>
            <a:ext cx="2956150" cy="14939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79" name="Google Shape;379;p36"/>
          <p:cNvGraphicFramePr/>
          <p:nvPr/>
        </p:nvGraphicFramePr>
        <p:xfrm>
          <a:off x="1891625" y="3878875"/>
          <a:ext cx="1914250" cy="448800"/>
        </p:xfrm>
        <a:graphic>
          <a:graphicData uri="http://schemas.openxmlformats.org/drawingml/2006/table">
            <a:tbl>
              <a:tblPr>
                <a:noFill/>
                <a:tableStyleId>{F866C988-2304-46A3-A3CE-8DDB7D14E501}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500" b="1"/>
                        <a:t>…</a:t>
                      </a:r>
                      <a:endParaRPr sz="500" b="1"/>
                    </a:p>
                  </a:txBody>
                  <a:tcPr marL="18000" marR="18000" marT="18000" marB="180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500" b="1"/>
                        <a:t>quali_date</a:t>
                      </a:r>
                      <a:endParaRPr sz="500" b="1"/>
                    </a:p>
                  </a:txBody>
                  <a:tcPr marL="18000" marR="18000" marT="18000" marB="180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500" b="1"/>
                        <a:t>quali_time</a:t>
                      </a:r>
                      <a:endParaRPr sz="500" b="1"/>
                    </a:p>
                  </a:txBody>
                  <a:tcPr marL="18000" marR="18000" marT="18000" marB="180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500" b="1"/>
                        <a:t>…</a:t>
                      </a:r>
                      <a:endParaRPr sz="500" b="1"/>
                    </a:p>
                  </a:txBody>
                  <a:tcPr marL="18000" marR="18000" marT="18000" marB="180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500" b="1"/>
                        <a:t>…</a:t>
                      </a:r>
                      <a:endParaRPr sz="500" b="1"/>
                    </a:p>
                  </a:txBody>
                  <a:tcPr marL="18000" marR="18000" marT="18000" marB="18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500"/>
                    </a:p>
                  </a:txBody>
                  <a:tcPr marL="18000" marR="18000" marT="18000" marB="18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500"/>
                        <a:t>2020/01/05</a:t>
                      </a:r>
                      <a:endParaRPr sz="500"/>
                    </a:p>
                  </a:txBody>
                  <a:tcPr marL="18000" marR="18000" marT="18000" marB="18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500"/>
                        <a:t>17:00:00</a:t>
                      </a:r>
                      <a:endParaRPr sz="500"/>
                    </a:p>
                  </a:txBody>
                  <a:tcPr marL="18000" marR="18000" marT="18000" marB="18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500"/>
                    </a:p>
                  </a:txBody>
                  <a:tcPr marL="18000" marR="18000" marT="18000" marB="18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500"/>
                    </a:p>
                  </a:txBody>
                  <a:tcPr marL="18000" marR="18000" marT="18000" marB="18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500"/>
                    </a:p>
                  </a:txBody>
                  <a:tcPr marL="18000" marR="18000" marT="18000" marB="18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500"/>
                        <a:t>2021/06/20</a:t>
                      </a:r>
                      <a:endParaRPr sz="500"/>
                    </a:p>
                  </a:txBody>
                  <a:tcPr marL="18000" marR="18000" marT="18000" marB="18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500"/>
                        <a:t>18:00:00</a:t>
                      </a:r>
                      <a:endParaRPr sz="500"/>
                    </a:p>
                  </a:txBody>
                  <a:tcPr marL="18000" marR="18000" marT="18000" marB="18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500"/>
                    </a:p>
                  </a:txBody>
                  <a:tcPr marL="18000" marR="18000" marT="18000" marB="18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500"/>
                    </a:p>
                  </a:txBody>
                  <a:tcPr marL="18000" marR="18000" marT="18000" marB="18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500"/>
                    </a:p>
                  </a:txBody>
                  <a:tcPr marL="18000" marR="18000" marT="18000" marB="18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500"/>
                        <a:t>2023/07/01</a:t>
                      </a:r>
                      <a:endParaRPr sz="500"/>
                    </a:p>
                  </a:txBody>
                  <a:tcPr marL="18000" marR="18000" marT="18000" marB="18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500"/>
                        <a:t>19:00:00</a:t>
                      </a:r>
                      <a:endParaRPr sz="500"/>
                    </a:p>
                  </a:txBody>
                  <a:tcPr marL="18000" marR="18000" marT="18000" marB="18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500"/>
                    </a:p>
                  </a:txBody>
                  <a:tcPr marL="18000" marR="18000" marT="18000" marB="18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500"/>
                    </a:p>
                  </a:txBody>
                  <a:tcPr marL="18000" marR="18000" marT="18000" marB="18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80" name="Google Shape;380;p36"/>
          <p:cNvSpPr/>
          <p:nvPr/>
        </p:nvSpPr>
        <p:spPr>
          <a:xfrm>
            <a:off x="5266975" y="3833875"/>
            <a:ext cx="615600" cy="538800"/>
          </a:xfrm>
          <a:prstGeom prst="ellipse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700">
                <a:latin typeface="Century Gothic"/>
                <a:ea typeface="Century Gothic"/>
                <a:cs typeface="Century Gothic"/>
                <a:sym typeface="Century Gothic"/>
              </a:rPr>
              <a:t>Qualifying</a:t>
            </a:r>
            <a:endParaRPr sz="7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81" name="Google Shape;381;p36"/>
          <p:cNvSpPr txBox="1"/>
          <p:nvPr/>
        </p:nvSpPr>
        <p:spPr>
          <a:xfrm>
            <a:off x="3977300" y="3426175"/>
            <a:ext cx="1039800" cy="2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600">
                <a:latin typeface="Century Gothic"/>
                <a:ea typeface="Century Gothic"/>
                <a:cs typeface="Century Gothic"/>
                <a:sym typeface="Century Gothic"/>
              </a:rPr>
              <a:t>quali_date^^xsd:date</a:t>
            </a:r>
            <a:endParaRPr sz="6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382" name="Google Shape;382;p36"/>
          <p:cNvCxnSpPr>
            <a:stCxn id="381" idx="3"/>
            <a:endCxn id="380" idx="1"/>
          </p:cNvCxnSpPr>
          <p:nvPr/>
        </p:nvCxnSpPr>
        <p:spPr>
          <a:xfrm>
            <a:off x="5017100" y="3538225"/>
            <a:ext cx="339900" cy="3747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3" name="Google Shape;383;p36"/>
          <p:cNvSpPr txBox="1"/>
          <p:nvPr/>
        </p:nvSpPr>
        <p:spPr>
          <a:xfrm>
            <a:off x="4022700" y="3649800"/>
            <a:ext cx="994200" cy="2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600">
                <a:latin typeface="Century Gothic"/>
                <a:ea typeface="Century Gothic"/>
                <a:cs typeface="Century Gothic"/>
                <a:sym typeface="Century Gothic"/>
              </a:rPr>
              <a:t>quali_time^^xsd:time</a:t>
            </a:r>
            <a:endParaRPr sz="6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384" name="Google Shape;384;p36"/>
          <p:cNvCxnSpPr>
            <a:stCxn id="383" idx="3"/>
            <a:endCxn id="380" idx="1"/>
          </p:cNvCxnSpPr>
          <p:nvPr/>
        </p:nvCxnSpPr>
        <p:spPr>
          <a:xfrm>
            <a:off x="5016900" y="3761850"/>
            <a:ext cx="340200" cy="150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5" name="Google Shape;385;p36"/>
          <p:cNvSpPr/>
          <p:nvPr/>
        </p:nvSpPr>
        <p:spPr>
          <a:xfrm>
            <a:off x="2440075" y="3505900"/>
            <a:ext cx="1537500" cy="327900"/>
          </a:xfrm>
          <a:prstGeom prst="bentArrow">
            <a:avLst>
              <a:gd name="adj1" fmla="val 16095"/>
              <a:gd name="adj2" fmla="val 10018"/>
              <a:gd name="adj3" fmla="val 25000"/>
              <a:gd name="adj4" fmla="val 49451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86" name="Google Shape;386;p36"/>
          <p:cNvSpPr/>
          <p:nvPr/>
        </p:nvSpPr>
        <p:spPr>
          <a:xfrm>
            <a:off x="2787050" y="3714525"/>
            <a:ext cx="1190400" cy="119400"/>
          </a:xfrm>
          <a:prstGeom prst="bentArrow">
            <a:avLst>
              <a:gd name="adj1" fmla="val 40766"/>
              <a:gd name="adj2" fmla="val 37929"/>
              <a:gd name="adj3" fmla="val 50000"/>
              <a:gd name="adj4" fmla="val 82454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87" name="Google Shape;387;p36"/>
          <p:cNvSpPr txBox="1"/>
          <p:nvPr/>
        </p:nvSpPr>
        <p:spPr>
          <a:xfrm>
            <a:off x="2521150" y="4403875"/>
            <a:ext cx="655200" cy="2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5400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700">
                <a:solidFill>
                  <a:srgbClr val="21212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races.csv</a:t>
            </a:r>
            <a:endParaRPr sz="700">
              <a:solidFill>
                <a:srgbClr val="21212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37"/>
          <p:cNvSpPr txBox="1">
            <a:spLocks noGrp="1"/>
          </p:cNvSpPr>
          <p:nvPr>
            <p:ph type="title"/>
          </p:nvPr>
        </p:nvSpPr>
        <p:spPr>
          <a:xfrm>
            <a:off x="533400" y="838213"/>
            <a:ext cx="6555000" cy="795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Formula1 Display Regular" panose="02000000000000000000" pitchFamily="50" charset="0"/>
              </a:rPr>
              <a:t>Race and sprint laps</a:t>
            </a:r>
            <a:endParaRPr>
              <a:latin typeface="Formula1 Display Regular" panose="02000000000000000000" pitchFamily="50" charset="0"/>
            </a:endParaRPr>
          </a:p>
        </p:txBody>
      </p:sp>
      <p:pic>
        <p:nvPicPr>
          <p:cNvPr id="393" name="Google Shape;39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500" y="171750"/>
            <a:ext cx="1861050" cy="53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08275" y="205100"/>
            <a:ext cx="2186976" cy="327975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p37"/>
          <p:cNvSpPr txBox="1"/>
          <p:nvPr/>
        </p:nvSpPr>
        <p:spPr>
          <a:xfrm>
            <a:off x="533400" y="710675"/>
            <a:ext cx="3067800" cy="49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solidFill>
                  <a:srgbClr val="888888"/>
                </a:solidFill>
                <a:latin typeface="Formula1 Display Regular" panose="02000000000000000000" pitchFamily="50" charset="0"/>
                <a:ea typeface="Century Gothic"/>
                <a:cs typeface="Century Gothic"/>
                <a:sym typeface="Century Gothic"/>
              </a:rPr>
              <a:t>Serialization</a:t>
            </a:r>
            <a:endParaRPr sz="1500">
              <a:solidFill>
                <a:srgbClr val="888888"/>
              </a:solidFill>
              <a:latin typeface="Formula1 Display Regular" panose="02000000000000000000" pitchFamily="50" charset="0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96" name="Google Shape;396;p37"/>
          <p:cNvSpPr txBox="1"/>
          <p:nvPr/>
        </p:nvSpPr>
        <p:spPr>
          <a:xfrm>
            <a:off x="714775" y="1689575"/>
            <a:ext cx="6116400" cy="230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1300">
                <a:solidFill>
                  <a:schemeClr val="lt1"/>
                </a:solidFill>
                <a:latin typeface="Formula1 Display Regular" panose="02000000000000000000" pitchFamily="50" charset="0"/>
                <a:ea typeface="Century Gothic"/>
                <a:cs typeface="Century Gothic"/>
                <a:sym typeface="Century Gothic"/>
              </a:rPr>
              <a:t>In the source dataset, we have the </a:t>
            </a:r>
            <a:r>
              <a:rPr lang="it" sz="1300" i="1">
                <a:solidFill>
                  <a:srgbClr val="7F7F7F"/>
                </a:solidFill>
                <a:latin typeface="Formula1 Display Regular" panose="02000000000000000000" pitchFamily="50" charset="0"/>
                <a:ea typeface="Century Gothic"/>
                <a:cs typeface="Century Gothic"/>
                <a:sym typeface="Century Gothic"/>
              </a:rPr>
              <a:t>lap_times.csv</a:t>
            </a:r>
            <a:r>
              <a:rPr lang="it" sz="1300">
                <a:solidFill>
                  <a:schemeClr val="lt1"/>
                </a:solidFill>
                <a:latin typeface="Formula1 Display Regular" panose="02000000000000000000" pitchFamily="50" charset="0"/>
                <a:ea typeface="Century Gothic"/>
                <a:cs typeface="Century Gothic"/>
                <a:sym typeface="Century Gothic"/>
              </a:rPr>
              <a:t> file that contains all the laps of each driver in each race, with their positions and times.</a:t>
            </a:r>
            <a:endParaRPr sz="1300">
              <a:solidFill>
                <a:schemeClr val="lt1"/>
              </a:solidFill>
              <a:latin typeface="Formula1 Display Regular" panose="02000000000000000000" pitchFamily="50" charset="0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endParaRPr sz="1300">
              <a:solidFill>
                <a:schemeClr val="lt1"/>
              </a:solidFill>
              <a:latin typeface="Formula1 Display Regular" panose="02000000000000000000" pitchFamily="50" charset="0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latin typeface="Formula1 Display Regular" panose="02000000000000000000" pitchFamily="50" charset="0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endParaRPr sz="1300">
              <a:solidFill>
                <a:schemeClr val="lt1"/>
              </a:solidFill>
              <a:latin typeface="Formula1 Display Regular" panose="02000000000000000000" pitchFamily="50" charset="0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endParaRPr sz="1300">
              <a:solidFill>
                <a:schemeClr val="lt1"/>
              </a:solidFill>
              <a:latin typeface="Formula1 Display Regular" panose="02000000000000000000" pitchFamily="50" charset="0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endParaRPr sz="1300">
              <a:solidFill>
                <a:schemeClr val="lt1"/>
              </a:solidFill>
              <a:latin typeface="Formula1 Display Regular" panose="02000000000000000000" pitchFamily="50" charset="0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endParaRPr sz="1300">
              <a:solidFill>
                <a:schemeClr val="lt1"/>
              </a:solidFill>
              <a:latin typeface="Formula1 Display Regular" panose="02000000000000000000" pitchFamily="50" charset="0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endParaRPr sz="1300">
              <a:solidFill>
                <a:schemeClr val="lt1"/>
              </a:solidFill>
              <a:latin typeface="Formula1 Display Regular" panose="02000000000000000000" pitchFamily="50" charset="0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endParaRPr sz="1300">
              <a:solidFill>
                <a:schemeClr val="lt1"/>
              </a:solidFill>
              <a:latin typeface="Formula1 Display Regular" panose="02000000000000000000" pitchFamily="50" charset="0"/>
              <a:ea typeface="Century Gothic"/>
              <a:cs typeface="Century Gothic"/>
              <a:sym typeface="Century Gothic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1300">
                <a:solidFill>
                  <a:schemeClr val="lt1"/>
                </a:solidFill>
                <a:latin typeface="Formula1 Display Regular" panose="02000000000000000000" pitchFamily="50" charset="0"/>
                <a:ea typeface="Century Gothic"/>
                <a:cs typeface="Century Gothic"/>
                <a:sym typeface="Century Gothic"/>
              </a:rPr>
              <a:t>Consequently, we decided to </a:t>
            </a:r>
            <a:r>
              <a:rPr lang="it" sz="1300" b="1">
                <a:solidFill>
                  <a:srgbClr val="7F7F7F"/>
                </a:solidFill>
                <a:latin typeface="Formula1 Display Regular" panose="02000000000000000000" pitchFamily="50" charset="0"/>
                <a:ea typeface="Century Gothic"/>
                <a:cs typeface="Century Gothic"/>
                <a:sym typeface="Century Gothic"/>
              </a:rPr>
              <a:t>create a subclass of Lap</a:t>
            </a:r>
            <a:r>
              <a:rPr lang="it" sz="1300">
                <a:solidFill>
                  <a:schemeClr val="lt1"/>
                </a:solidFill>
                <a:latin typeface="Formula1 Display Regular" panose="02000000000000000000" pitchFamily="50" charset="0"/>
                <a:ea typeface="Century Gothic"/>
                <a:cs typeface="Century Gothic"/>
                <a:sym typeface="Century Gothic"/>
              </a:rPr>
              <a:t>, called </a:t>
            </a:r>
            <a:r>
              <a:rPr lang="it" sz="1300">
                <a:solidFill>
                  <a:srgbClr val="7F7F7F"/>
                </a:solidFill>
                <a:latin typeface="Formula1 Display Regular" panose="02000000000000000000" pitchFamily="50" charset="0"/>
                <a:ea typeface="Century Gothic"/>
                <a:cs typeface="Century Gothic"/>
                <a:sym typeface="Century Gothic"/>
              </a:rPr>
              <a:t>SprintLap, </a:t>
            </a:r>
            <a:r>
              <a:rPr lang="it" sz="1300">
                <a:solidFill>
                  <a:schemeClr val="lt1"/>
                </a:solidFill>
                <a:latin typeface="Formula1 Display Regular" panose="02000000000000000000" pitchFamily="50" charset="0"/>
                <a:ea typeface="Century Gothic"/>
                <a:cs typeface="Century Gothic"/>
                <a:sym typeface="Century Gothic"/>
              </a:rPr>
              <a:t>to include the fastest laps related to sprints, with related time.</a:t>
            </a:r>
            <a:endParaRPr sz="1300">
              <a:solidFill>
                <a:schemeClr val="lt1"/>
              </a:solidFill>
              <a:latin typeface="Formula1 Display Regular" panose="02000000000000000000" pitchFamily="50" charset="0"/>
              <a:ea typeface="Century Gothic"/>
              <a:cs typeface="Century Gothic"/>
              <a:sym typeface="Century Gothic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1300">
                <a:solidFill>
                  <a:schemeClr val="lt1"/>
                </a:solidFill>
                <a:latin typeface="Formula1 Display Regular" panose="02000000000000000000" pitchFamily="50" charset="0"/>
                <a:ea typeface="Century Gothic"/>
                <a:cs typeface="Century Gothic"/>
                <a:sym typeface="Century Gothic"/>
              </a:rPr>
              <a:t>We also chose to keep this information in </a:t>
            </a:r>
            <a:r>
              <a:rPr lang="it" sz="1300">
                <a:solidFill>
                  <a:srgbClr val="7F7F7F"/>
                </a:solidFill>
                <a:latin typeface="Formula1 Display Regular" panose="02000000000000000000" pitchFamily="50" charset="0"/>
                <a:ea typeface="Century Gothic"/>
                <a:cs typeface="Century Gothic"/>
                <a:sym typeface="Century Gothic"/>
              </a:rPr>
              <a:t>SprintParticipation </a:t>
            </a:r>
            <a:r>
              <a:rPr lang="it" sz="1300">
                <a:solidFill>
                  <a:schemeClr val="lt1"/>
                </a:solidFill>
                <a:latin typeface="Formula1 Display Regular" panose="02000000000000000000" pitchFamily="50" charset="0"/>
                <a:ea typeface="Century Gothic"/>
                <a:cs typeface="Century Gothic"/>
                <a:sym typeface="Century Gothic"/>
              </a:rPr>
              <a:t>so that it would be faster to extract it in SPARQL.</a:t>
            </a:r>
            <a:endParaRPr sz="1300">
              <a:solidFill>
                <a:schemeClr val="lt1"/>
              </a:solidFill>
              <a:latin typeface="Formula1 Display Regular" panose="02000000000000000000" pitchFamily="50" charset="0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97" name="Google Shape;397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75486" y="2348749"/>
            <a:ext cx="1794977" cy="14819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38"/>
          <p:cNvSpPr txBox="1">
            <a:spLocks noGrp="1"/>
          </p:cNvSpPr>
          <p:nvPr>
            <p:ph type="title"/>
          </p:nvPr>
        </p:nvSpPr>
        <p:spPr>
          <a:xfrm>
            <a:off x="1294500" y="2174250"/>
            <a:ext cx="6555000" cy="7950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30000"/>
              </a:srgbClr>
            </a:outerShdw>
            <a:reflection stA="10000" endPos="50000" fadeDir="5400012" sy="-100000" algn="bl" rotWithShape="0"/>
          </a:effectLst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3500">
                <a:latin typeface="Formula1 Display Regular" panose="02000000000000000000" pitchFamily="50" charset="0"/>
              </a:rPr>
              <a:t>Queries</a:t>
            </a:r>
            <a:endParaRPr sz="3500">
              <a:latin typeface="Formula1 Display Regular" panose="02000000000000000000" pitchFamily="50" charset="0"/>
            </a:endParaRPr>
          </a:p>
        </p:txBody>
      </p:sp>
      <p:pic>
        <p:nvPicPr>
          <p:cNvPr id="403" name="Google Shape;40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500" y="171750"/>
            <a:ext cx="1861050" cy="53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08275" y="205100"/>
            <a:ext cx="2186976" cy="32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39"/>
          <p:cNvSpPr/>
          <p:nvPr/>
        </p:nvSpPr>
        <p:spPr>
          <a:xfrm rot="-5400000">
            <a:off x="5495522" y="1494972"/>
            <a:ext cx="3172875" cy="4124181"/>
          </a:xfrm>
          <a:prstGeom prst="round1Rect">
            <a:avLst>
              <a:gd name="adj" fmla="val 10222"/>
            </a:avLst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10" name="Google Shape;410;p39"/>
          <p:cNvSpPr txBox="1">
            <a:spLocks noGrp="1"/>
          </p:cNvSpPr>
          <p:nvPr>
            <p:ph type="title"/>
          </p:nvPr>
        </p:nvSpPr>
        <p:spPr>
          <a:xfrm>
            <a:off x="533400" y="990625"/>
            <a:ext cx="7443300" cy="795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it" sz="2500">
                <a:latin typeface="Formula1 Display Regular" panose="02000000000000000000" pitchFamily="50" charset="0"/>
              </a:rPr>
              <a:t>The 5 most winning drivers in F1 history, ordered by number of grand prix wins</a:t>
            </a:r>
            <a:endParaRPr sz="2500">
              <a:latin typeface="Formula1 Display Regular" panose="02000000000000000000" pitchFamily="50" charset="0"/>
            </a:endParaRPr>
          </a:p>
        </p:txBody>
      </p:sp>
      <p:pic>
        <p:nvPicPr>
          <p:cNvPr id="411" name="Google Shape;41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500" y="171750"/>
            <a:ext cx="1861050" cy="53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08275" y="205100"/>
            <a:ext cx="2186976" cy="327975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39"/>
          <p:cNvSpPr txBox="1"/>
          <p:nvPr/>
        </p:nvSpPr>
        <p:spPr>
          <a:xfrm>
            <a:off x="533400" y="710675"/>
            <a:ext cx="3067800" cy="49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solidFill>
                  <a:srgbClr val="888888"/>
                </a:solidFill>
                <a:latin typeface="Formula1 Display Regular" panose="02000000000000000000" pitchFamily="50" charset="0"/>
                <a:ea typeface="Century Gothic"/>
                <a:cs typeface="Century Gothic"/>
                <a:sym typeface="Century Gothic"/>
              </a:rPr>
              <a:t>Query 8.1</a:t>
            </a:r>
            <a:endParaRPr sz="1500">
              <a:solidFill>
                <a:srgbClr val="888888"/>
              </a:solidFill>
              <a:latin typeface="Formula1 Display Regular" panose="02000000000000000000" pitchFamily="50" charset="0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14" name="Google Shape;414;p39"/>
          <p:cNvSpPr txBox="1"/>
          <p:nvPr/>
        </p:nvSpPr>
        <p:spPr>
          <a:xfrm>
            <a:off x="714775" y="1836975"/>
            <a:ext cx="4942500" cy="24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7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PREFIX : &lt;https://www.dei.unipd.it/db2/groupProject/FASTianF1#&gt;</a:t>
            </a:r>
            <a:endParaRPr sz="7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7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PREFIX xsd: &lt;http://www.w3.org/2001/XMLSchema#&gt;</a:t>
            </a:r>
            <a:endParaRPr sz="7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7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SELECT ?name (COUNT(?name) as ?numOfWins) WHERE { </a:t>
            </a:r>
            <a:endParaRPr sz="7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7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?race :hasCircuit ?circuit;</a:t>
            </a:r>
            <a:endParaRPr sz="7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7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a :Race.</a:t>
            </a:r>
            <a:endParaRPr sz="7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7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?racePart :partecipatedInRace ?race;</a:t>
            </a:r>
            <a:endParaRPr sz="7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7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:hasPositionOrder "1"^^xsd:integer;</a:t>
            </a:r>
            <a:endParaRPr sz="7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7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:hasDriver ?driver.</a:t>
            </a:r>
            <a:endParaRPr sz="7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7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?driver a :Driver;</a:t>
            </a:r>
            <a:endParaRPr sz="7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7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:hasForename ?fname;</a:t>
            </a:r>
            <a:endParaRPr sz="7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7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:hasSurname ?sname.</a:t>
            </a:r>
            <a:endParaRPr sz="7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7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BIND(CONCAT(?fname, " ", ?sname) AS ?name).</a:t>
            </a:r>
            <a:endParaRPr sz="7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7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} GROUP BY ?name</a:t>
            </a:r>
            <a:endParaRPr sz="7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7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ORDER BY DESC (?numOfWins)</a:t>
            </a:r>
            <a:endParaRPr sz="7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7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LIMIT 5</a:t>
            </a:r>
            <a:endParaRPr sz="7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15" name="Google Shape;415;p39"/>
          <p:cNvSpPr txBox="1"/>
          <p:nvPr/>
        </p:nvSpPr>
        <p:spPr>
          <a:xfrm>
            <a:off x="6541544" y="2035320"/>
            <a:ext cx="1230300" cy="29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800" b="1">
                <a:solidFill>
                  <a:schemeClr val="accent1"/>
                </a:solidFill>
                <a:latin typeface="Formula1 Display Bold" panose="02000000000000000000" pitchFamily="50" charset="0"/>
                <a:ea typeface="Century Gothic"/>
                <a:cs typeface="Century Gothic"/>
                <a:sym typeface="Century Gothic"/>
              </a:rPr>
              <a:t>SPARQL RESULT</a:t>
            </a:r>
            <a:endParaRPr sz="800" b="1">
              <a:solidFill>
                <a:schemeClr val="accent1"/>
              </a:solidFill>
              <a:latin typeface="Formula1 Display Bold" panose="02000000000000000000" pitchFamily="50" charset="0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16" name="Google Shape;416;p39"/>
          <p:cNvSpPr txBox="1"/>
          <p:nvPr/>
        </p:nvSpPr>
        <p:spPr>
          <a:xfrm>
            <a:off x="6729494" y="3477600"/>
            <a:ext cx="854400" cy="29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800" b="1">
                <a:solidFill>
                  <a:schemeClr val="accent1"/>
                </a:solidFill>
                <a:latin typeface="Formula1 Display Bold" panose="02000000000000000000" pitchFamily="50" charset="0"/>
                <a:ea typeface="Century Gothic"/>
                <a:cs typeface="Century Gothic"/>
                <a:sym typeface="Century Gothic"/>
              </a:rPr>
              <a:t>WIKIPEDIA</a:t>
            </a:r>
            <a:endParaRPr sz="800" b="1">
              <a:solidFill>
                <a:schemeClr val="accent1"/>
              </a:solidFill>
              <a:latin typeface="Formula1 Display Bold" panose="02000000000000000000" pitchFamily="50" charset="0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17" name="Google Shape;417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43713" y="2402624"/>
            <a:ext cx="3676491" cy="994802"/>
          </a:xfrm>
          <a:prstGeom prst="rect">
            <a:avLst/>
          </a:prstGeom>
          <a:noFill/>
          <a:ln w="19050" cap="flat" cmpd="sng">
            <a:solidFill>
              <a:srgbClr val="9E9E9E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18" name="Google Shape;418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43713" y="3844904"/>
            <a:ext cx="3676491" cy="990071"/>
          </a:xfrm>
          <a:prstGeom prst="rect">
            <a:avLst/>
          </a:prstGeom>
          <a:noFill/>
          <a:ln w="19050" cap="flat" cmpd="sng">
            <a:solidFill>
              <a:srgbClr val="9E9E9E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40"/>
          <p:cNvSpPr/>
          <p:nvPr/>
        </p:nvSpPr>
        <p:spPr>
          <a:xfrm rot="-5400000">
            <a:off x="5077100" y="1076700"/>
            <a:ext cx="3103200" cy="5030400"/>
          </a:xfrm>
          <a:prstGeom prst="round1Rect">
            <a:avLst>
              <a:gd name="adj" fmla="val 10222"/>
            </a:avLst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24" name="Google Shape;424;p40"/>
          <p:cNvSpPr txBox="1">
            <a:spLocks noGrp="1"/>
          </p:cNvSpPr>
          <p:nvPr>
            <p:ph type="title"/>
          </p:nvPr>
        </p:nvSpPr>
        <p:spPr>
          <a:xfrm>
            <a:off x="533400" y="1010100"/>
            <a:ext cx="6691200" cy="795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it" sz="2500">
                <a:latin typeface="Formula1 Display Regular" panose="02000000000000000000" pitchFamily="50" charset="0"/>
              </a:rPr>
              <a:t>Data about fastest qualifying laps in F1 history (both q1, q2 and q3)</a:t>
            </a:r>
            <a:endParaRPr>
              <a:latin typeface="Formula1 Display Regular" panose="02000000000000000000" pitchFamily="50" charset="0"/>
            </a:endParaRPr>
          </a:p>
        </p:txBody>
      </p:sp>
      <p:pic>
        <p:nvPicPr>
          <p:cNvPr id="425" name="Google Shape;42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500" y="171750"/>
            <a:ext cx="1861050" cy="53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08275" y="205100"/>
            <a:ext cx="2186976" cy="327975"/>
          </a:xfrm>
          <a:prstGeom prst="rect">
            <a:avLst/>
          </a:prstGeom>
          <a:noFill/>
          <a:ln>
            <a:noFill/>
          </a:ln>
        </p:spPr>
      </p:pic>
      <p:sp>
        <p:nvSpPr>
          <p:cNvPr id="427" name="Google Shape;427;p40"/>
          <p:cNvSpPr txBox="1"/>
          <p:nvPr/>
        </p:nvSpPr>
        <p:spPr>
          <a:xfrm>
            <a:off x="533400" y="710675"/>
            <a:ext cx="3067800" cy="49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solidFill>
                  <a:srgbClr val="888888"/>
                </a:solidFill>
                <a:latin typeface="Formula1 Display Regular" panose="02000000000000000000" pitchFamily="50" charset="0"/>
                <a:ea typeface="Century Gothic"/>
                <a:cs typeface="Century Gothic"/>
                <a:sym typeface="Century Gothic"/>
              </a:rPr>
              <a:t>Query 11.3</a:t>
            </a:r>
            <a:endParaRPr sz="1500">
              <a:solidFill>
                <a:srgbClr val="888888"/>
              </a:solidFill>
              <a:latin typeface="Formula1 Display Regular" panose="02000000000000000000" pitchFamily="50" charset="0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28" name="Google Shape;428;p40"/>
          <p:cNvSpPr txBox="1"/>
          <p:nvPr/>
        </p:nvSpPr>
        <p:spPr>
          <a:xfrm>
            <a:off x="714775" y="1836975"/>
            <a:ext cx="4942500" cy="18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6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PREFIX : &lt;https://www.dei.unipd.it/db2/groupProject/FASTianF1#&gt;</a:t>
            </a:r>
            <a:endParaRPr sz="6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6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PREFIX xsd: &lt;http://www.w3.org/2001/XMLSchema#&gt;</a:t>
            </a:r>
            <a:endParaRPr sz="6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6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SELECT ?driversName ?qTime ?circuitName ?raceName WHERE {</a:t>
            </a:r>
            <a:endParaRPr sz="6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6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{</a:t>
            </a:r>
            <a:endParaRPr sz="6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6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?qualPart :hasQ3Time ?qTime.</a:t>
            </a:r>
            <a:endParaRPr sz="6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6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}</a:t>
            </a:r>
            <a:endParaRPr sz="6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6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UNION</a:t>
            </a:r>
            <a:endParaRPr sz="6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6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{</a:t>
            </a:r>
            <a:endParaRPr sz="6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6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?qualPart :hasQ2Time ?qTime.</a:t>
            </a:r>
            <a:endParaRPr sz="6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6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}</a:t>
            </a:r>
            <a:endParaRPr sz="6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6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UNION</a:t>
            </a:r>
            <a:endParaRPr sz="6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6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{</a:t>
            </a:r>
            <a:endParaRPr sz="6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6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?qualPart :hasQ1Time ?qTime.</a:t>
            </a:r>
            <a:endParaRPr sz="6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6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}</a:t>
            </a:r>
            <a:endParaRPr sz="6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6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?qualPart :hasDriver ?driver;</a:t>
            </a:r>
            <a:endParaRPr sz="6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6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:partecipatedInQualif ?quali;</a:t>
            </a:r>
            <a:endParaRPr sz="6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6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a :QualifPartecipation.</a:t>
            </a:r>
            <a:endParaRPr sz="6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6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?quali a :Qualifying.</a:t>
            </a:r>
            <a:endParaRPr sz="6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6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?race a :Race;</a:t>
            </a:r>
            <a:endParaRPr sz="6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6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:hasA ?quali;</a:t>
            </a:r>
            <a:endParaRPr sz="6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6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:hasName ?raceName;</a:t>
            </a:r>
            <a:endParaRPr sz="6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6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:hasCircuit ?circ.</a:t>
            </a:r>
            <a:endParaRPr sz="6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6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?circ a :Circuit;</a:t>
            </a:r>
            <a:endParaRPr sz="6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6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:hasName ?circuitName.</a:t>
            </a:r>
            <a:endParaRPr sz="6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6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?driver a :Driver;</a:t>
            </a:r>
            <a:endParaRPr sz="6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6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:hasForename ?fname;</a:t>
            </a:r>
            <a:endParaRPr sz="6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6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:hasSurname ?sname.</a:t>
            </a:r>
            <a:endParaRPr sz="6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6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BIND(CONCAT(?fname, " ", ?sname) AS ?driversName).</a:t>
            </a:r>
            <a:endParaRPr sz="6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6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FILTER(?qTime != "00:00:00"^^xsd:time)</a:t>
            </a:r>
            <a:endParaRPr sz="6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6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6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6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ORDER BY (?qTime)</a:t>
            </a:r>
            <a:endParaRPr sz="6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6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LIMIT 100</a:t>
            </a:r>
            <a:endParaRPr sz="6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endParaRPr sz="6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29" name="Google Shape;429;p40"/>
          <p:cNvSpPr txBox="1"/>
          <p:nvPr/>
        </p:nvSpPr>
        <p:spPr>
          <a:xfrm>
            <a:off x="6032899" y="2100225"/>
            <a:ext cx="1263639" cy="29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800" b="1">
                <a:solidFill>
                  <a:schemeClr val="accent1"/>
                </a:solidFill>
                <a:latin typeface="Formula1 Display Bold" panose="02000000000000000000" pitchFamily="50" charset="0"/>
                <a:ea typeface="Century Gothic"/>
                <a:cs typeface="Century Gothic"/>
                <a:sym typeface="Century Gothic"/>
              </a:rPr>
              <a:t>SPARQL RESULT</a:t>
            </a:r>
            <a:endParaRPr sz="800" b="1">
              <a:solidFill>
                <a:schemeClr val="accent1"/>
              </a:solidFill>
              <a:latin typeface="Formula1 Display Bold" panose="02000000000000000000" pitchFamily="50" charset="0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30" name="Google Shape;430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75701" y="2424675"/>
            <a:ext cx="4505999" cy="2569851"/>
          </a:xfrm>
          <a:prstGeom prst="rect">
            <a:avLst/>
          </a:prstGeom>
          <a:noFill/>
          <a:ln w="19050" cap="flat" cmpd="sng">
            <a:solidFill>
              <a:srgbClr val="9E9E9E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41"/>
          <p:cNvSpPr/>
          <p:nvPr/>
        </p:nvSpPr>
        <p:spPr>
          <a:xfrm rot="-5400000">
            <a:off x="5245250" y="1244850"/>
            <a:ext cx="2766900" cy="5030400"/>
          </a:xfrm>
          <a:prstGeom prst="round1Rect">
            <a:avLst>
              <a:gd name="adj" fmla="val 10222"/>
            </a:avLst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36" name="Google Shape;436;p41"/>
          <p:cNvSpPr txBox="1">
            <a:spLocks noGrp="1"/>
          </p:cNvSpPr>
          <p:nvPr>
            <p:ph type="title"/>
          </p:nvPr>
        </p:nvSpPr>
        <p:spPr>
          <a:xfrm>
            <a:off x="533400" y="1010100"/>
            <a:ext cx="4215600" cy="795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it" sz="2500">
                <a:latin typeface="Formula1 Display Regular" panose="02000000000000000000" pitchFamily="50" charset="0"/>
              </a:rPr>
              <a:t>Data about 10 fastest pit stops in F1 history</a:t>
            </a:r>
            <a:endParaRPr sz="1300">
              <a:latin typeface="Formula1 Display Regular" panose="02000000000000000000" pitchFamily="50" charset="0"/>
            </a:endParaRPr>
          </a:p>
        </p:txBody>
      </p:sp>
      <p:pic>
        <p:nvPicPr>
          <p:cNvPr id="437" name="Google Shape;437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500" y="171750"/>
            <a:ext cx="1861050" cy="53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08275" y="205100"/>
            <a:ext cx="2186976" cy="327975"/>
          </a:xfrm>
          <a:prstGeom prst="rect">
            <a:avLst/>
          </a:prstGeom>
          <a:noFill/>
          <a:ln>
            <a:noFill/>
          </a:ln>
        </p:spPr>
      </p:pic>
      <p:sp>
        <p:nvSpPr>
          <p:cNvPr id="439" name="Google Shape;439;p41"/>
          <p:cNvSpPr txBox="1"/>
          <p:nvPr/>
        </p:nvSpPr>
        <p:spPr>
          <a:xfrm>
            <a:off x="533400" y="710675"/>
            <a:ext cx="3067800" cy="49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solidFill>
                  <a:srgbClr val="888888"/>
                </a:solidFill>
                <a:latin typeface="Formula1 Display Regular" panose="02000000000000000000" pitchFamily="50" charset="0"/>
                <a:ea typeface="Century Gothic"/>
                <a:cs typeface="Century Gothic"/>
                <a:sym typeface="Century Gothic"/>
              </a:rPr>
              <a:t>Query 12</a:t>
            </a:r>
            <a:endParaRPr sz="1500">
              <a:solidFill>
                <a:srgbClr val="888888"/>
              </a:solidFill>
              <a:latin typeface="Formula1 Display Regular" panose="02000000000000000000" pitchFamily="50" charset="0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0" name="Google Shape;440;p41"/>
          <p:cNvSpPr txBox="1"/>
          <p:nvPr/>
        </p:nvSpPr>
        <p:spPr>
          <a:xfrm>
            <a:off x="714775" y="1836975"/>
            <a:ext cx="4942500" cy="18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PREFIX : </a:t>
            </a:r>
            <a:r>
              <a:rPr lang="it" sz="70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https:</a:t>
            </a:r>
            <a:r>
              <a:rPr lang="it" sz="70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//</a:t>
            </a:r>
            <a:r>
              <a:rPr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www</a:t>
            </a:r>
            <a:r>
              <a:rPr lang="it" sz="70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dei</a:t>
            </a:r>
            <a:r>
              <a:rPr lang="it" sz="70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unipd</a:t>
            </a:r>
            <a:r>
              <a:rPr lang="it" sz="70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it</a:t>
            </a:r>
            <a:r>
              <a:rPr lang="it" sz="70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db2</a:t>
            </a:r>
            <a:r>
              <a:rPr lang="it" sz="70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groupProject</a:t>
            </a:r>
            <a:r>
              <a:rPr lang="it" sz="70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FASTianF1</a:t>
            </a:r>
            <a:r>
              <a:rPr lang="it" sz="700" i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#&gt;</a:t>
            </a:r>
            <a:endParaRPr sz="7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PREFIX xsd: </a:t>
            </a:r>
            <a:r>
              <a:rPr lang="it" sz="70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http:</a:t>
            </a:r>
            <a:r>
              <a:rPr lang="it" sz="70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//</a:t>
            </a:r>
            <a:r>
              <a:rPr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www</a:t>
            </a:r>
            <a:r>
              <a:rPr lang="it" sz="70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w3</a:t>
            </a:r>
            <a:r>
              <a:rPr lang="it" sz="70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org</a:t>
            </a:r>
            <a:r>
              <a:rPr lang="it" sz="70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2001</a:t>
            </a:r>
            <a:r>
              <a:rPr lang="it" sz="70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XMLSchema</a:t>
            </a:r>
            <a:r>
              <a:rPr lang="it" sz="700" i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#&gt;</a:t>
            </a:r>
            <a:endParaRPr sz="7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SELECT ?driversName ?pitDuration ?circuitName ?raceName ?raceDate WHERE {</a:t>
            </a:r>
            <a:endParaRPr sz="7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it" sz="70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?</a:t>
            </a:r>
            <a:r>
              <a:rPr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racePart :hasPitStop ?pit;</a:t>
            </a:r>
            <a:endParaRPr sz="7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:hasDriver ?driver;</a:t>
            </a:r>
            <a:endParaRPr sz="7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:partecipatedInRace ?race;</a:t>
            </a:r>
            <a:endParaRPr sz="7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a :RacePartecipation</a:t>
            </a:r>
            <a:r>
              <a:rPr lang="it" sz="70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endParaRPr sz="7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it" sz="70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?</a:t>
            </a:r>
            <a:r>
              <a:rPr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race a :Race;</a:t>
            </a:r>
            <a:endParaRPr sz="7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:hasName ?raceName;</a:t>
            </a:r>
            <a:endParaRPr sz="7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:hasDate ?raceDate;</a:t>
            </a:r>
            <a:endParaRPr sz="7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:hasCircuit ?circ</a:t>
            </a:r>
            <a:r>
              <a:rPr lang="it" sz="70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endParaRPr sz="7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it" sz="70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?</a:t>
            </a:r>
            <a:r>
              <a:rPr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circ a :Circuit;</a:t>
            </a:r>
            <a:endParaRPr sz="7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:hasName ?circuitName</a:t>
            </a:r>
            <a:r>
              <a:rPr lang="it" sz="70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endParaRPr sz="7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it" sz="70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?</a:t>
            </a:r>
            <a:r>
              <a:rPr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pit a :PitStop;</a:t>
            </a:r>
            <a:endParaRPr sz="7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:hasDuration ?pitDuration</a:t>
            </a:r>
            <a:r>
              <a:rPr lang="it" sz="70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endParaRPr sz="7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it" sz="70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?</a:t>
            </a:r>
            <a:r>
              <a:rPr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driver a :Driver;</a:t>
            </a:r>
            <a:endParaRPr sz="7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:hasForename ?fname;</a:t>
            </a:r>
            <a:endParaRPr sz="7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:hasSurname ?sname</a:t>
            </a:r>
            <a:r>
              <a:rPr lang="it" sz="70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endParaRPr sz="7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BIND(CONCAT(?fname, " ", ?sname) AS ?driversName)</a:t>
            </a:r>
            <a:r>
              <a:rPr lang="it" sz="70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endParaRPr sz="7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7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ORDER BY (?pitDuration)</a:t>
            </a:r>
            <a:endParaRPr sz="7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LIMIT 10</a:t>
            </a:r>
            <a:endParaRPr sz="7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7F7F7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1" name="Google Shape;441;p41"/>
          <p:cNvSpPr txBox="1"/>
          <p:nvPr/>
        </p:nvSpPr>
        <p:spPr>
          <a:xfrm>
            <a:off x="6032887" y="2459400"/>
            <a:ext cx="1297241" cy="29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800" b="1">
                <a:solidFill>
                  <a:schemeClr val="accent1"/>
                </a:solidFill>
                <a:latin typeface="Formula1 Display Bold" panose="02000000000000000000" pitchFamily="50" charset="0"/>
                <a:ea typeface="Century Gothic"/>
                <a:cs typeface="Century Gothic"/>
                <a:sym typeface="Century Gothic"/>
              </a:rPr>
              <a:t>SPARQL RESULT</a:t>
            </a:r>
            <a:endParaRPr sz="800" b="1">
              <a:solidFill>
                <a:schemeClr val="accent1"/>
              </a:solidFill>
              <a:latin typeface="Formula1 Display Bold" panose="02000000000000000000" pitchFamily="50" charset="0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42" name="Google Shape;442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34550" y="2849575"/>
            <a:ext cx="4188300" cy="2041350"/>
          </a:xfrm>
          <a:prstGeom prst="rect">
            <a:avLst/>
          </a:prstGeom>
          <a:noFill/>
          <a:ln w="19050" cap="flat" cmpd="sng">
            <a:solidFill>
              <a:srgbClr val="9E9E9E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42"/>
          <p:cNvSpPr/>
          <p:nvPr/>
        </p:nvSpPr>
        <p:spPr>
          <a:xfrm rot="-5400000">
            <a:off x="5297150" y="1296600"/>
            <a:ext cx="4330200" cy="3363600"/>
          </a:xfrm>
          <a:prstGeom prst="round1Rect">
            <a:avLst>
              <a:gd name="adj" fmla="val 10222"/>
            </a:avLst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8" name="Google Shape;448;p42"/>
          <p:cNvSpPr txBox="1">
            <a:spLocks noGrp="1"/>
          </p:cNvSpPr>
          <p:nvPr>
            <p:ph type="title"/>
          </p:nvPr>
        </p:nvSpPr>
        <p:spPr>
          <a:xfrm>
            <a:off x="533399" y="990625"/>
            <a:ext cx="5247051" cy="795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it" sz="2000">
                <a:latin typeface="Formula1 Display Regular" panose="02000000000000000000" pitchFamily="50" charset="0"/>
              </a:rPr>
              <a:t>Constructors with most wins in the constructors' championship</a:t>
            </a:r>
            <a:endParaRPr sz="2000">
              <a:latin typeface="Formula1 Display Regular" panose="02000000000000000000" pitchFamily="50" charset="0"/>
            </a:endParaRPr>
          </a:p>
        </p:txBody>
      </p:sp>
      <p:pic>
        <p:nvPicPr>
          <p:cNvPr id="449" name="Google Shape;44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500" y="171750"/>
            <a:ext cx="1861050" cy="53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0" name="Google Shape;450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08275" y="205100"/>
            <a:ext cx="2186976" cy="327975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42"/>
          <p:cNvSpPr txBox="1"/>
          <p:nvPr/>
        </p:nvSpPr>
        <p:spPr>
          <a:xfrm>
            <a:off x="533400" y="710675"/>
            <a:ext cx="3067800" cy="49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solidFill>
                  <a:srgbClr val="888888"/>
                </a:solidFill>
                <a:latin typeface="Formula1 Display Regular" panose="02000000000000000000" pitchFamily="50" charset="0"/>
                <a:ea typeface="Century Gothic"/>
                <a:cs typeface="Century Gothic"/>
                <a:sym typeface="Century Gothic"/>
              </a:rPr>
              <a:t>Query 14</a:t>
            </a:r>
            <a:endParaRPr sz="1500">
              <a:solidFill>
                <a:srgbClr val="888888"/>
              </a:solidFill>
              <a:latin typeface="Formula1 Display Regular" panose="02000000000000000000" pitchFamily="50" charset="0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42"/>
          <p:cNvSpPr txBox="1"/>
          <p:nvPr/>
        </p:nvSpPr>
        <p:spPr>
          <a:xfrm>
            <a:off x="714775" y="1836975"/>
            <a:ext cx="4942500" cy="24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PREFIX : </a:t>
            </a:r>
            <a:r>
              <a:rPr lang="it" sz="55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https:</a:t>
            </a:r>
            <a:r>
              <a:rPr lang="it" sz="55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//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www</a:t>
            </a:r>
            <a:r>
              <a:rPr lang="it" sz="55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dei</a:t>
            </a:r>
            <a:r>
              <a:rPr lang="it" sz="55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unipd</a:t>
            </a:r>
            <a:r>
              <a:rPr lang="it" sz="55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it</a:t>
            </a:r>
            <a:r>
              <a:rPr lang="it" sz="55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db2</a:t>
            </a:r>
            <a:r>
              <a:rPr lang="it" sz="55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groupProject</a:t>
            </a:r>
            <a:r>
              <a:rPr lang="it" sz="55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FASTianF1</a:t>
            </a:r>
            <a:r>
              <a:rPr lang="it" sz="550" i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#&gt;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SELECT ?name (COUNT(?name) AS ?totalWins) (GROUP_CONCAT(DISTINCT ?outerYear ; separator</a:t>
            </a:r>
            <a:r>
              <a:rPr lang="it" sz="55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",") AS ?years) WHERE{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{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SELECT ?name ?race (AVG(?pos) AS ?finalPosition) ?outerYear WHERE{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it" sz="55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?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stand :hasRace ?race ;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:hasConstructor ?cons ;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:hasTotalPosition ?pos </a:t>
            </a:r>
            <a:r>
              <a:rPr lang="it" sz="55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it" sz="55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?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race :hasRound ?outerRound ;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:inSeason ?outerSeason </a:t>
            </a:r>
            <a:r>
              <a:rPr lang="it" sz="55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it" sz="55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?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outerSeason :hasYear ?outerYear </a:t>
            </a:r>
            <a:r>
              <a:rPr lang="it" sz="55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it" sz="55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?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cons :hasName ?name </a:t>
            </a:r>
            <a:r>
              <a:rPr lang="it" sz="55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FILTER(?outerRound </a:t>
            </a:r>
            <a:r>
              <a:rPr lang="it" sz="55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?maxRound </a:t>
            </a:r>
            <a:r>
              <a:rPr lang="it" sz="55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&amp;&amp;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?outerYear </a:t>
            </a:r>
            <a:r>
              <a:rPr lang="it" sz="55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?year </a:t>
            </a:r>
            <a:r>
              <a:rPr lang="it" sz="55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&amp;&amp;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?pos </a:t>
            </a:r>
            <a:r>
              <a:rPr lang="it" sz="55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1)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{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SELECT ?year (MAX(?round) AS ?maxRound) WHERE {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</a:t>
            </a:r>
            <a:r>
              <a:rPr lang="it" sz="55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?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race :inSeason ?season ;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:hasRound ?round </a:t>
            </a:r>
            <a:r>
              <a:rPr lang="it" sz="55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</a:t>
            </a:r>
            <a:r>
              <a:rPr lang="it" sz="55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?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season :hasYear ?year </a:t>
            </a:r>
            <a:r>
              <a:rPr lang="it" sz="55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}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GROUP BY ?year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}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}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GROUP BY ?name ?race ?outerYear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ORDER BY (?outerYear)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}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GROUP BY ?name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ORDER BY DESC (?totalWins)</a:t>
            </a:r>
            <a:endParaRPr sz="55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7F7F7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53" name="Google Shape;453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28350" y="3199825"/>
            <a:ext cx="3067801" cy="1816510"/>
          </a:xfrm>
          <a:prstGeom prst="rect">
            <a:avLst/>
          </a:prstGeom>
          <a:noFill/>
          <a:ln w="19050" cap="flat" cmpd="sng">
            <a:solidFill>
              <a:srgbClr val="9E9E9E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54" name="Google Shape;454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98675" y="1157400"/>
            <a:ext cx="3127152" cy="1777076"/>
          </a:xfrm>
          <a:prstGeom prst="rect">
            <a:avLst/>
          </a:prstGeom>
          <a:noFill/>
          <a:ln w="19050" cap="flat" cmpd="sng">
            <a:solidFill>
              <a:srgbClr val="9E9E9E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55" name="Google Shape;455;p42"/>
          <p:cNvSpPr txBox="1"/>
          <p:nvPr/>
        </p:nvSpPr>
        <p:spPr>
          <a:xfrm>
            <a:off x="6847102" y="858000"/>
            <a:ext cx="1230300" cy="29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800" b="1">
                <a:solidFill>
                  <a:schemeClr val="accent1"/>
                </a:solidFill>
                <a:latin typeface="Formula1 Display Bold" panose="02000000000000000000" pitchFamily="50" charset="0"/>
                <a:ea typeface="Century Gothic"/>
                <a:cs typeface="Century Gothic"/>
                <a:sym typeface="Century Gothic"/>
              </a:rPr>
              <a:t>SPARQL RESULT</a:t>
            </a:r>
            <a:endParaRPr sz="800" b="1">
              <a:solidFill>
                <a:schemeClr val="accent1"/>
              </a:solidFill>
              <a:latin typeface="Formula1 Display Bold" panose="02000000000000000000" pitchFamily="50" charset="0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42"/>
          <p:cNvSpPr txBox="1"/>
          <p:nvPr/>
        </p:nvSpPr>
        <p:spPr>
          <a:xfrm>
            <a:off x="7053651" y="2900425"/>
            <a:ext cx="854400" cy="29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800" b="1">
                <a:solidFill>
                  <a:schemeClr val="accent1"/>
                </a:solidFill>
                <a:latin typeface="Formula1 Display Bold" panose="02000000000000000000" pitchFamily="50" charset="0"/>
                <a:ea typeface="Century Gothic"/>
                <a:cs typeface="Century Gothic"/>
                <a:sym typeface="Century Gothic"/>
              </a:rPr>
              <a:t>WIKIPEDIA</a:t>
            </a:r>
            <a:endParaRPr sz="800" b="1">
              <a:solidFill>
                <a:schemeClr val="accent1"/>
              </a:solidFill>
              <a:latin typeface="Formula1 Display Bold" panose="02000000000000000000" pitchFamily="50" charset="0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43"/>
          <p:cNvSpPr/>
          <p:nvPr/>
        </p:nvSpPr>
        <p:spPr>
          <a:xfrm>
            <a:off x="-50" y="4348475"/>
            <a:ext cx="9144000" cy="795000"/>
          </a:xfrm>
          <a:prstGeom prst="round2SameRect">
            <a:avLst>
              <a:gd name="adj1" fmla="val 37179"/>
              <a:gd name="adj2" fmla="val 0"/>
            </a:avLst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62" name="Google Shape;462;p43"/>
          <p:cNvSpPr txBox="1">
            <a:spLocks noGrp="1"/>
          </p:cNvSpPr>
          <p:nvPr>
            <p:ph type="title"/>
          </p:nvPr>
        </p:nvSpPr>
        <p:spPr>
          <a:xfrm>
            <a:off x="533399" y="1010075"/>
            <a:ext cx="8741229" cy="795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it" sz="2000">
                <a:latin typeface="Formula1 Display Regular" panose="02000000000000000000" pitchFamily="50" charset="0"/>
              </a:rPr>
              <a:t>Are drivers who won the championship after 2000 older than those who won it before 2000, on average?</a:t>
            </a:r>
            <a:endParaRPr sz="2000">
              <a:latin typeface="Formula1 Display Regular" panose="02000000000000000000" pitchFamily="50" charset="0"/>
            </a:endParaRPr>
          </a:p>
        </p:txBody>
      </p:sp>
      <p:pic>
        <p:nvPicPr>
          <p:cNvPr id="463" name="Google Shape;463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500" y="171750"/>
            <a:ext cx="1861050" cy="53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4" name="Google Shape;464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08275" y="205100"/>
            <a:ext cx="2186976" cy="327975"/>
          </a:xfrm>
          <a:prstGeom prst="rect">
            <a:avLst/>
          </a:prstGeom>
          <a:noFill/>
          <a:ln>
            <a:noFill/>
          </a:ln>
        </p:spPr>
      </p:pic>
      <p:sp>
        <p:nvSpPr>
          <p:cNvPr id="465" name="Google Shape;465;p43"/>
          <p:cNvSpPr txBox="1"/>
          <p:nvPr/>
        </p:nvSpPr>
        <p:spPr>
          <a:xfrm>
            <a:off x="533400" y="710675"/>
            <a:ext cx="3067800" cy="49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solidFill>
                  <a:srgbClr val="888888"/>
                </a:solidFill>
                <a:latin typeface="Formula1 Display Regular" panose="02000000000000000000" pitchFamily="50" charset="0"/>
                <a:ea typeface="Century Gothic"/>
                <a:cs typeface="Century Gothic"/>
                <a:sym typeface="Century Gothic"/>
              </a:rPr>
              <a:t>Query 16</a:t>
            </a:r>
            <a:endParaRPr sz="1500">
              <a:solidFill>
                <a:srgbClr val="888888"/>
              </a:solidFill>
              <a:latin typeface="Formula1 Display Regular" panose="02000000000000000000" pitchFamily="50" charset="0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66" name="Google Shape;466;p43"/>
          <p:cNvSpPr txBox="1"/>
          <p:nvPr/>
        </p:nvSpPr>
        <p:spPr>
          <a:xfrm>
            <a:off x="714775" y="1836975"/>
            <a:ext cx="3509100" cy="24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PREFIX : </a:t>
            </a:r>
            <a:r>
              <a:rPr lang="it" sz="55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https:</a:t>
            </a:r>
            <a:r>
              <a:rPr lang="it" sz="55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//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www</a:t>
            </a:r>
            <a:r>
              <a:rPr lang="it" sz="55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dei</a:t>
            </a:r>
            <a:r>
              <a:rPr lang="it" sz="55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unipd</a:t>
            </a:r>
            <a:r>
              <a:rPr lang="it" sz="55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it</a:t>
            </a:r>
            <a:r>
              <a:rPr lang="it" sz="55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db2</a:t>
            </a:r>
            <a:r>
              <a:rPr lang="it" sz="55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groupProject</a:t>
            </a:r>
            <a:r>
              <a:rPr lang="it" sz="55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FASTianF1</a:t>
            </a:r>
            <a:r>
              <a:rPr lang="it" sz="550" i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#&gt;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ASK WHERE{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{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SELECT (AVG(?age) </a:t>
            </a:r>
            <a:r>
              <a:rPr lang="it" sz="55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as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?avgOldAge) WHERE{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it" sz="55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?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stand :hasRace ?race ;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:hasDriver ?driv ;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:hasTotalPosition ?pos </a:t>
            </a:r>
            <a:r>
              <a:rPr lang="it" sz="55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it" sz="55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?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driv :hasDateOfBirth ?dob </a:t>
            </a:r>
            <a:r>
              <a:rPr lang="it" sz="55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it" sz="55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?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race :hasDate ?raceDate ;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:inSeason ?outerSeason ;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:hasRound ?outerRound </a:t>
            </a:r>
            <a:r>
              <a:rPr lang="it" sz="55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it" sz="55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?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outerSeason :hasYear ?outerYear </a:t>
            </a:r>
            <a:r>
              <a:rPr lang="it" sz="55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BIND((YEAR(?raceDate) </a:t>
            </a:r>
            <a:r>
              <a:rPr lang="it" sz="55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-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YEAR(?dob)) AS ?age)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FILTER(?outerRound </a:t>
            </a:r>
            <a:r>
              <a:rPr lang="it" sz="55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?maxRound </a:t>
            </a:r>
            <a:r>
              <a:rPr lang="it" sz="55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&amp;&amp;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?outerYear </a:t>
            </a:r>
            <a:r>
              <a:rPr lang="it" sz="55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?year </a:t>
            </a:r>
            <a:r>
              <a:rPr lang="it" sz="55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&amp;&amp;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?pos </a:t>
            </a:r>
            <a:r>
              <a:rPr lang="it" sz="55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1)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{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SELECT ?year (MAX(?round) AS ?maxRound) WHERE {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</a:t>
            </a:r>
            <a:r>
              <a:rPr lang="it" sz="55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?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race :inSeason ?season ;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:hasRound ?round </a:t>
            </a:r>
            <a:r>
              <a:rPr lang="it" sz="55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</a:t>
            </a:r>
            <a:r>
              <a:rPr lang="it" sz="55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?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season :hasYear ?year </a:t>
            </a:r>
            <a:r>
              <a:rPr lang="it" sz="55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FILTER(?year </a:t>
            </a:r>
            <a:r>
              <a:rPr lang="it" sz="55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2000)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}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GROUP BY ?year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}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}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}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7F7F7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67" name="Google Shape;467;p43"/>
          <p:cNvSpPr txBox="1"/>
          <p:nvPr/>
        </p:nvSpPr>
        <p:spPr>
          <a:xfrm>
            <a:off x="3956852" y="4346538"/>
            <a:ext cx="1230300" cy="29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800" b="1">
                <a:solidFill>
                  <a:schemeClr val="accent1"/>
                </a:solidFill>
                <a:latin typeface="Formula1 Display Bold" panose="02000000000000000000" pitchFamily="50" charset="0"/>
                <a:ea typeface="Century Gothic"/>
                <a:cs typeface="Century Gothic"/>
                <a:sym typeface="Century Gothic"/>
              </a:rPr>
              <a:t>SPARQL RESULT</a:t>
            </a:r>
            <a:endParaRPr sz="800" b="1">
              <a:solidFill>
                <a:schemeClr val="accent1"/>
              </a:solidFill>
              <a:latin typeface="Formula1 Display Bold" panose="02000000000000000000" pitchFamily="50" charset="0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68" name="Google Shape;468;p43"/>
          <p:cNvSpPr txBox="1"/>
          <p:nvPr/>
        </p:nvSpPr>
        <p:spPr>
          <a:xfrm>
            <a:off x="4223875" y="1836975"/>
            <a:ext cx="3509100" cy="24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{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SELECT (AVG(?age) </a:t>
            </a:r>
            <a:r>
              <a:rPr lang="it" sz="55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as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?avgRecentAge) WHERE{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it" sz="55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?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stand :hasRace ?race ;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:hasDriver ?driv ;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:hasTotalPosition ?pos </a:t>
            </a:r>
            <a:r>
              <a:rPr lang="it" sz="55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it" sz="55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?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driv :hasDateOfBirth ?dob </a:t>
            </a:r>
            <a:r>
              <a:rPr lang="it" sz="55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it" sz="55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?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race :hasDate ?raceDate ;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:inSeason ?outerSeason ;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:hasRound ?outerRound </a:t>
            </a:r>
            <a:r>
              <a:rPr lang="it" sz="55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it" sz="55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?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outerSeason :hasYear ?outerYear </a:t>
            </a:r>
            <a:r>
              <a:rPr lang="it" sz="55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BIND((YEAR(?raceDate) </a:t>
            </a:r>
            <a:r>
              <a:rPr lang="it" sz="55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-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YEAR(?dob)) AS ?age)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FILTER(?outerRound </a:t>
            </a:r>
            <a:r>
              <a:rPr lang="it" sz="55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?maxRound </a:t>
            </a:r>
            <a:r>
              <a:rPr lang="it" sz="55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&amp;&amp;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?outerYear </a:t>
            </a:r>
            <a:r>
              <a:rPr lang="it" sz="55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?year </a:t>
            </a:r>
            <a:r>
              <a:rPr lang="it" sz="55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&amp;&amp;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?pos </a:t>
            </a:r>
            <a:r>
              <a:rPr lang="it" sz="55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1)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{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SELECT ?year (MAX(?round) AS ?maxRound) WHERE {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</a:t>
            </a:r>
            <a:r>
              <a:rPr lang="it" sz="55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?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race :inSeason ?season ;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:hasRound ?round </a:t>
            </a:r>
            <a:r>
              <a:rPr lang="it" sz="55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</a:t>
            </a:r>
            <a:r>
              <a:rPr lang="it" sz="55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?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season :hasYear ?year </a:t>
            </a:r>
            <a:r>
              <a:rPr lang="it" sz="55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FILTER(?year </a:t>
            </a:r>
            <a:r>
              <a:rPr lang="it" sz="55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&gt;=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2000)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}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GROUP BY ?year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}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}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}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FILTER(?avgRecentAge </a:t>
            </a:r>
            <a:r>
              <a:rPr lang="it" sz="55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?avgOldAge)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7F7F7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69" name="Google Shape;469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49575" y="4678100"/>
            <a:ext cx="2096749" cy="372575"/>
          </a:xfrm>
          <a:prstGeom prst="rect">
            <a:avLst/>
          </a:prstGeom>
          <a:noFill/>
          <a:ln w="19050" cap="flat" cmpd="sng">
            <a:solidFill>
              <a:srgbClr val="9E9E9E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70" name="Google Shape;470;p43"/>
          <p:cNvSpPr txBox="1"/>
          <p:nvPr/>
        </p:nvSpPr>
        <p:spPr>
          <a:xfrm>
            <a:off x="6085275" y="4463375"/>
            <a:ext cx="1511400" cy="2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800">
                <a:solidFill>
                  <a:schemeClr val="lt1"/>
                </a:solidFill>
                <a:latin typeface="Formula1 Display Regular" panose="02000000000000000000" pitchFamily="50" charset="0"/>
                <a:ea typeface="Century Gothic"/>
                <a:cs typeface="Century Gothic"/>
                <a:sym typeface="Century Gothic"/>
              </a:rPr>
              <a:t>Before 2000 avg age:</a:t>
            </a:r>
            <a:endParaRPr sz="800">
              <a:solidFill>
                <a:schemeClr val="lt1"/>
              </a:solidFill>
              <a:latin typeface="Formula1 Display Regular" panose="02000000000000000000" pitchFamily="50" charset="0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71" name="Google Shape;471;p43"/>
          <p:cNvSpPr/>
          <p:nvPr/>
        </p:nvSpPr>
        <p:spPr>
          <a:xfrm>
            <a:off x="7666200" y="4521725"/>
            <a:ext cx="837000" cy="162000"/>
          </a:xfrm>
          <a:prstGeom prst="rect">
            <a:avLst/>
          </a:prstGeom>
          <a:solidFill>
            <a:srgbClr val="BFBFBF"/>
          </a:solidFill>
          <a:ln w="9525" cap="flat" cmpd="sng">
            <a:solidFill>
              <a:schemeClr val="accent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800">
                <a:latin typeface="Formula1 Display Regular" panose="02000000000000000000" pitchFamily="50" charset="0"/>
                <a:ea typeface="Century Gothic"/>
                <a:cs typeface="Century Gothic"/>
                <a:sym typeface="Century Gothic"/>
              </a:rPr>
              <a:t>33.0</a:t>
            </a:r>
            <a:endParaRPr sz="800">
              <a:latin typeface="Formula1 Display Regular" panose="02000000000000000000" pitchFamily="50" charset="0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72" name="Google Shape;472;p43"/>
          <p:cNvSpPr txBox="1"/>
          <p:nvPr/>
        </p:nvSpPr>
        <p:spPr>
          <a:xfrm>
            <a:off x="6085275" y="4742075"/>
            <a:ext cx="1511400" cy="2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800">
                <a:solidFill>
                  <a:schemeClr val="lt1"/>
                </a:solidFill>
                <a:latin typeface="Formula1 Display Regular" panose="02000000000000000000" pitchFamily="50" charset="0"/>
                <a:ea typeface="Century Gothic"/>
                <a:cs typeface="Century Gothic"/>
                <a:sym typeface="Century Gothic"/>
              </a:rPr>
              <a:t>After 2000 avg age:</a:t>
            </a:r>
            <a:endParaRPr sz="800">
              <a:solidFill>
                <a:schemeClr val="lt1"/>
              </a:solidFill>
              <a:latin typeface="Formula1 Display Regular" panose="02000000000000000000" pitchFamily="50" charset="0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73" name="Google Shape;473;p43"/>
          <p:cNvSpPr/>
          <p:nvPr/>
        </p:nvSpPr>
        <p:spPr>
          <a:xfrm>
            <a:off x="7666200" y="4800425"/>
            <a:ext cx="837000" cy="162000"/>
          </a:xfrm>
          <a:prstGeom prst="rect">
            <a:avLst/>
          </a:prstGeom>
          <a:solidFill>
            <a:srgbClr val="BFBFBF"/>
          </a:solidFill>
          <a:ln w="9525" cap="flat" cmpd="sng">
            <a:solidFill>
              <a:schemeClr val="accent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800">
                <a:latin typeface="Formula1 Display Regular" panose="02000000000000000000" pitchFamily="50" charset="0"/>
                <a:ea typeface="Century Gothic"/>
                <a:cs typeface="Century Gothic"/>
                <a:sym typeface="Century Gothic"/>
              </a:rPr>
              <a:t>28.8</a:t>
            </a:r>
            <a:endParaRPr sz="800">
              <a:latin typeface="Formula1 Display Regular" panose="02000000000000000000" pitchFamily="50" charset="0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74" name="Google Shape;474;p43"/>
          <p:cNvSpPr/>
          <p:nvPr/>
        </p:nvSpPr>
        <p:spPr>
          <a:xfrm>
            <a:off x="6078800" y="4452075"/>
            <a:ext cx="2542500" cy="5688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9E9E9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1"/>
          <p:cNvSpPr txBox="1">
            <a:spLocks noGrp="1"/>
          </p:cNvSpPr>
          <p:nvPr>
            <p:ph type="title"/>
          </p:nvPr>
        </p:nvSpPr>
        <p:spPr>
          <a:xfrm>
            <a:off x="533400" y="838213"/>
            <a:ext cx="6555000" cy="795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Formula1 Display Regular" panose="02000000000000000000" pitchFamily="50" charset="0"/>
              </a:rPr>
              <a:t>Datasets</a:t>
            </a:r>
            <a:endParaRPr>
              <a:latin typeface="Formula1 Display Regular" panose="02000000000000000000" pitchFamily="50" charset="0"/>
            </a:endParaRPr>
          </a:p>
        </p:txBody>
      </p:sp>
      <p:sp>
        <p:nvSpPr>
          <p:cNvPr id="159" name="Google Shape;159;p21"/>
          <p:cNvSpPr txBox="1">
            <a:spLocks noGrp="1"/>
          </p:cNvSpPr>
          <p:nvPr>
            <p:ph type="body" idx="1"/>
          </p:nvPr>
        </p:nvSpPr>
        <p:spPr>
          <a:xfrm>
            <a:off x="1116900" y="1633225"/>
            <a:ext cx="6135900" cy="2825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it" sz="1200">
                <a:solidFill>
                  <a:srgbClr val="1F2328"/>
                </a:solidFill>
                <a:highlight>
                  <a:srgbClr val="FFFFFF"/>
                </a:highlight>
                <a:latin typeface="Formula1 Display Regular" panose="02000000000000000000" pitchFamily="50" charset="0"/>
              </a:rPr>
              <a:t>Formula 1 data:</a:t>
            </a:r>
            <a:endParaRPr sz="1200">
              <a:solidFill>
                <a:srgbClr val="1F2328"/>
              </a:solidFill>
              <a:highlight>
                <a:srgbClr val="FFFFFF"/>
              </a:highlight>
              <a:latin typeface="Formula1 Display Regular" panose="02000000000000000000" pitchFamily="50" charset="0"/>
            </a:endParaRPr>
          </a:p>
          <a:p>
            <a:pPr marL="14400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it" sz="1000" u="sng">
                <a:solidFill>
                  <a:schemeClr val="hlink"/>
                </a:solidFill>
                <a:highlight>
                  <a:srgbClr val="FFFFFF"/>
                </a:highlight>
                <a:latin typeface="Formula1 Display Regular" panose="02000000000000000000" pitchFamily="50" charset="0"/>
                <a:hlinkClick r:id="rId3"/>
              </a:rPr>
              <a:t>https://ergast.com/mrd/</a:t>
            </a:r>
            <a:r>
              <a:rPr lang="it" sz="1000">
                <a:solidFill>
                  <a:srgbClr val="1F2328"/>
                </a:solidFill>
                <a:highlight>
                  <a:srgbClr val="FFFFFF"/>
                </a:highlight>
                <a:latin typeface="Formula1 Display Regular" panose="02000000000000000000" pitchFamily="50" charset="0"/>
              </a:rPr>
              <a:t> or</a:t>
            </a:r>
            <a:endParaRPr sz="1000">
              <a:solidFill>
                <a:srgbClr val="1F2328"/>
              </a:solidFill>
              <a:highlight>
                <a:srgbClr val="FFFFFF"/>
              </a:highlight>
              <a:latin typeface="Formula1 Display Regular" panose="02000000000000000000" pitchFamily="50" charset="0"/>
            </a:endParaRPr>
          </a:p>
          <a:p>
            <a:pPr marL="14400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it" sz="1000" u="sng">
                <a:solidFill>
                  <a:schemeClr val="hlink"/>
                </a:solidFill>
                <a:latin typeface="Formula1 Display Regular" panose="02000000000000000000" pitchFamily="50" charset="0"/>
                <a:hlinkClick r:id="rId4"/>
              </a:rPr>
              <a:t>https://www.kaggle.com/datasets/rohanrao/formula-1-world-championship-1950-2020</a:t>
            </a:r>
            <a:endParaRPr sz="1000">
              <a:latin typeface="Formula1 Display Regular" panose="02000000000000000000" pitchFamily="50" charset="0"/>
            </a:endParaRPr>
          </a:p>
          <a:p>
            <a:pPr marL="14400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it" sz="1050">
                <a:solidFill>
                  <a:srgbClr val="7F7F7F"/>
                </a:solidFill>
                <a:highlight>
                  <a:srgbClr val="FFFFFF"/>
                </a:highlight>
                <a:latin typeface="Formula1 Display Regular" panose="02000000000000000000" pitchFamily="50" charset="0"/>
              </a:rPr>
              <a:t>The dataset consists of all information on the Formula 1 races, drivers, constructors, qualifying, circuits, lap times, pit stops, championships from 1950 till the latest 2023 season.</a:t>
            </a:r>
            <a:endParaRPr sz="1050">
              <a:solidFill>
                <a:srgbClr val="7F7F7F"/>
              </a:solidFill>
              <a:highlight>
                <a:srgbClr val="FFFFFF"/>
              </a:highlight>
              <a:latin typeface="Formula1 Display Regular" panose="02000000000000000000" pitchFamily="50" charset="0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it" sz="1250">
                <a:solidFill>
                  <a:srgbClr val="3C4043"/>
                </a:solidFill>
                <a:highlight>
                  <a:srgbClr val="FFFFFF"/>
                </a:highlight>
                <a:latin typeface="Formula1 Display Regular" panose="02000000000000000000" pitchFamily="50" charset="0"/>
              </a:rPr>
              <a:t>Ratings data:</a:t>
            </a:r>
            <a:endParaRPr sz="1250">
              <a:solidFill>
                <a:srgbClr val="3C4043"/>
              </a:solidFill>
              <a:highlight>
                <a:srgbClr val="FFFFFF"/>
              </a:highlight>
              <a:latin typeface="Formula1 Display Regular" panose="02000000000000000000" pitchFamily="50" charset="0"/>
            </a:endParaRPr>
          </a:p>
          <a:p>
            <a:pPr marL="251999" lvl="0" indent="-66040" algn="l" rtl="0">
              <a:spcBef>
                <a:spcPts val="600"/>
              </a:spcBef>
              <a:spcAft>
                <a:spcPts val="0"/>
              </a:spcAft>
              <a:buSzPts val="1040"/>
              <a:buFont typeface="Century Gothic"/>
              <a:buChar char="▶"/>
            </a:pPr>
            <a:r>
              <a:rPr lang="it" sz="1050">
                <a:solidFill>
                  <a:srgbClr val="3C4043"/>
                </a:solidFill>
                <a:highlight>
                  <a:srgbClr val="FFFFFF"/>
                </a:highlight>
                <a:latin typeface="Formula1 Display Regular" panose="02000000000000000000" pitchFamily="50" charset="0"/>
              </a:rPr>
              <a:t> 2023:</a:t>
            </a:r>
            <a:r>
              <a:rPr lang="it" sz="1250">
                <a:solidFill>
                  <a:srgbClr val="3C4043"/>
                </a:solidFill>
                <a:highlight>
                  <a:srgbClr val="FFFFFF"/>
                </a:highlight>
                <a:latin typeface="Formula1 Display Regular" panose="02000000000000000000" pitchFamily="50" charset="0"/>
              </a:rPr>
              <a:t> </a:t>
            </a:r>
            <a:r>
              <a:rPr lang="it" sz="1000" u="sng">
                <a:solidFill>
                  <a:schemeClr val="hlink"/>
                </a:solidFill>
                <a:highlight>
                  <a:srgbClr val="FFFFFF"/>
                </a:highlight>
                <a:latin typeface="Formula1 Display Regular" panose="02000000000000000000" pitchFamily="50" charset="0"/>
                <a:hlinkClick r:id="rId5"/>
              </a:rPr>
              <a:t>https://ratings-api.ea.com/v2/entities/f1-23-drivers-ratings</a:t>
            </a:r>
            <a:endParaRPr sz="1000">
              <a:solidFill>
                <a:srgbClr val="3C4043"/>
              </a:solidFill>
              <a:highlight>
                <a:srgbClr val="FFFFFF"/>
              </a:highlight>
              <a:latin typeface="Formula1 Display Regular" panose="02000000000000000000" pitchFamily="50" charset="0"/>
            </a:endParaRPr>
          </a:p>
          <a:p>
            <a:pPr marL="251999" lvl="0" indent="-66040" algn="l" rtl="0">
              <a:spcBef>
                <a:spcPts val="0"/>
              </a:spcBef>
              <a:spcAft>
                <a:spcPts val="0"/>
              </a:spcAft>
              <a:buSzPts val="1040"/>
              <a:buFont typeface="Century Gothic"/>
              <a:buChar char="▶"/>
            </a:pPr>
            <a:r>
              <a:rPr lang="it" sz="1050">
                <a:solidFill>
                  <a:srgbClr val="3C4043"/>
                </a:solidFill>
                <a:highlight>
                  <a:srgbClr val="FFFFFF"/>
                </a:highlight>
                <a:latin typeface="Formula1 Display Regular" panose="02000000000000000000" pitchFamily="50" charset="0"/>
              </a:rPr>
              <a:t> Older: </a:t>
            </a:r>
            <a:r>
              <a:rPr lang="it" sz="1000" u="sng">
                <a:solidFill>
                  <a:schemeClr val="hlink"/>
                </a:solidFill>
                <a:highlight>
                  <a:srgbClr val="FFFFFF"/>
                </a:highlight>
                <a:latin typeface="Formula1 Display Regular" panose="02000000000000000000" pitchFamily="50" charset="0"/>
                <a:hlinkClick r:id="rId6"/>
              </a:rPr>
              <a:t>https://github.com/toUpperCase78/formula1-dataset</a:t>
            </a:r>
            <a:r>
              <a:rPr lang="it" sz="1050" u="sng">
                <a:solidFill>
                  <a:schemeClr val="hlink"/>
                </a:solidFill>
                <a:highlight>
                  <a:srgbClr val="FFFFFF"/>
                </a:highlight>
                <a:latin typeface="Formula1 Display Regular" panose="02000000000000000000" pitchFamily="50" charset="0"/>
                <a:hlinkClick r:id="rId6"/>
              </a:rPr>
              <a:t>s</a:t>
            </a:r>
            <a:endParaRPr sz="1050">
              <a:solidFill>
                <a:srgbClr val="3C4043"/>
              </a:solidFill>
              <a:highlight>
                <a:srgbClr val="FFFFFF"/>
              </a:highlight>
              <a:latin typeface="Formula1 Display Regular" panose="02000000000000000000" pitchFamily="50" charset="0"/>
            </a:endParaRPr>
          </a:p>
          <a:p>
            <a:pPr marL="14400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it" sz="1050">
                <a:solidFill>
                  <a:srgbClr val="7F7F7F"/>
                </a:solidFill>
                <a:highlight>
                  <a:srgbClr val="FFFFFF"/>
                </a:highlight>
                <a:latin typeface="Formula1 Display Regular" panose="02000000000000000000" pitchFamily="50" charset="0"/>
              </a:rPr>
              <a:t>Driver Ratings from EA &amp; Codemasters F1 2021 / F1 22 / F1 23 Official Video Game</a:t>
            </a:r>
            <a:endParaRPr sz="1050">
              <a:solidFill>
                <a:srgbClr val="7F7F7F"/>
              </a:solidFill>
              <a:highlight>
                <a:srgbClr val="FFFFFF"/>
              </a:highlight>
              <a:latin typeface="Formula1 Display Regular" panose="02000000000000000000" pitchFamily="50" charset="0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it" sz="1200">
                <a:solidFill>
                  <a:srgbClr val="1F2328"/>
                </a:solidFill>
                <a:highlight>
                  <a:srgbClr val="FFFFFF"/>
                </a:highlight>
                <a:latin typeface="Formula1 Display Regular" panose="02000000000000000000" pitchFamily="50" charset="0"/>
              </a:rPr>
              <a:t>Country to Nationality csv:</a:t>
            </a:r>
            <a:endParaRPr sz="1050">
              <a:solidFill>
                <a:srgbClr val="3C4043"/>
              </a:solidFill>
              <a:highlight>
                <a:srgbClr val="FFFFFF"/>
              </a:highlight>
              <a:latin typeface="Formula1 Display Regular" panose="02000000000000000000" pitchFamily="50" charset="0"/>
            </a:endParaRPr>
          </a:p>
          <a:p>
            <a:pPr marL="14400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it" sz="1000" u="sng">
                <a:solidFill>
                  <a:schemeClr val="hlink"/>
                </a:solidFill>
                <a:highlight>
                  <a:srgbClr val="FFFFFF"/>
                </a:highlight>
                <a:latin typeface="Formula1 Display Regular" panose="02000000000000000000" pitchFamily="50" charset="0"/>
                <a:hlinkClick r:id="rId7"/>
              </a:rPr>
              <a:t>https://github.com/Imagin-io/country-nationality-list/tree/master</a:t>
            </a:r>
            <a:endParaRPr sz="1000">
              <a:solidFill>
                <a:srgbClr val="3C4043"/>
              </a:solidFill>
              <a:highlight>
                <a:srgbClr val="FFFFFF"/>
              </a:highlight>
              <a:latin typeface="Formula1 Display Regular" panose="02000000000000000000" pitchFamily="50" charset="0"/>
            </a:endParaRPr>
          </a:p>
          <a:p>
            <a:pPr marL="14400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it" sz="1050">
                <a:solidFill>
                  <a:srgbClr val="7F7F7F"/>
                </a:solidFill>
                <a:highlight>
                  <a:srgbClr val="FFFFFF"/>
                </a:highlight>
                <a:latin typeface="Formula1 Display Regular" panose="02000000000000000000" pitchFamily="50" charset="0"/>
              </a:rPr>
              <a:t>Csv file that maps nationalities to countries.</a:t>
            </a:r>
            <a:endParaRPr sz="1050">
              <a:solidFill>
                <a:srgbClr val="7F7F7F"/>
              </a:solidFill>
              <a:highlight>
                <a:srgbClr val="FFFFFF"/>
              </a:highlight>
              <a:latin typeface="Formula1 Display Regular" panose="02000000000000000000" pitchFamily="50" charset="0"/>
              <a:ea typeface="Arial"/>
              <a:cs typeface="Arial"/>
              <a:sym typeface="Arial"/>
            </a:endParaRPr>
          </a:p>
        </p:txBody>
      </p:sp>
      <p:pic>
        <p:nvPicPr>
          <p:cNvPr id="160" name="Google Shape;160;p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90500" y="171750"/>
            <a:ext cx="1861050" cy="53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708275" y="205100"/>
            <a:ext cx="2186976" cy="32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1"/>
          <p:cNvPicPr preferRelativeResize="0"/>
          <p:nvPr/>
        </p:nvPicPr>
        <p:blipFill rotWithShape="1">
          <a:blip r:embed="rId10">
            <a:alphaModFix/>
          </a:blip>
          <a:srcRect t="22593" b="23082"/>
          <a:stretch/>
        </p:blipFill>
        <p:spPr>
          <a:xfrm>
            <a:off x="671300" y="1670300"/>
            <a:ext cx="356774" cy="193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05425" y="2743950"/>
            <a:ext cx="288525" cy="288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1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05430" y="3659325"/>
            <a:ext cx="288525" cy="288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44"/>
          <p:cNvSpPr/>
          <p:nvPr/>
        </p:nvSpPr>
        <p:spPr>
          <a:xfrm rot="-5400000">
            <a:off x="5297150" y="1296600"/>
            <a:ext cx="4330200" cy="3363600"/>
          </a:xfrm>
          <a:prstGeom prst="round1Rect">
            <a:avLst>
              <a:gd name="adj" fmla="val 10222"/>
            </a:avLst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80" name="Google Shape;480;p44"/>
          <p:cNvSpPr txBox="1">
            <a:spLocks noGrp="1"/>
          </p:cNvSpPr>
          <p:nvPr>
            <p:ph type="title"/>
          </p:nvPr>
        </p:nvSpPr>
        <p:spPr>
          <a:xfrm>
            <a:off x="533400" y="1041975"/>
            <a:ext cx="5247050" cy="795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it" sz="1600">
                <a:latin typeface="Formula1 Display Regular" panose="02000000000000000000" pitchFamily="50" charset="0"/>
              </a:rPr>
              <a:t>Championship winning drivers who won more than 2 championships, ordered by number of championships won</a:t>
            </a:r>
            <a:endParaRPr sz="1600">
              <a:latin typeface="Formula1 Display Regular" panose="02000000000000000000" pitchFamily="50" charset="0"/>
            </a:endParaRPr>
          </a:p>
        </p:txBody>
      </p:sp>
      <p:pic>
        <p:nvPicPr>
          <p:cNvPr id="481" name="Google Shape;481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500" y="171750"/>
            <a:ext cx="1861050" cy="53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2" name="Google Shape;482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08275" y="205100"/>
            <a:ext cx="2186976" cy="327975"/>
          </a:xfrm>
          <a:prstGeom prst="rect">
            <a:avLst/>
          </a:prstGeom>
          <a:noFill/>
          <a:ln>
            <a:noFill/>
          </a:ln>
        </p:spPr>
      </p:pic>
      <p:sp>
        <p:nvSpPr>
          <p:cNvPr id="483" name="Google Shape;483;p44"/>
          <p:cNvSpPr txBox="1"/>
          <p:nvPr/>
        </p:nvSpPr>
        <p:spPr>
          <a:xfrm>
            <a:off x="533400" y="710675"/>
            <a:ext cx="3067800" cy="49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solidFill>
                  <a:srgbClr val="888888"/>
                </a:solidFill>
                <a:latin typeface="Formula1 Display Regular" panose="02000000000000000000" pitchFamily="50" charset="0"/>
                <a:ea typeface="Century Gothic"/>
                <a:cs typeface="Century Gothic"/>
                <a:sym typeface="Century Gothic"/>
              </a:rPr>
              <a:t>Query 19</a:t>
            </a:r>
            <a:endParaRPr sz="1500">
              <a:solidFill>
                <a:srgbClr val="888888"/>
              </a:solidFill>
              <a:latin typeface="Formula1 Display Regular" panose="02000000000000000000" pitchFamily="50" charset="0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84" name="Google Shape;484;p44"/>
          <p:cNvSpPr txBox="1"/>
          <p:nvPr/>
        </p:nvSpPr>
        <p:spPr>
          <a:xfrm>
            <a:off x="714775" y="1836975"/>
            <a:ext cx="4942500" cy="25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PREFIX : </a:t>
            </a:r>
            <a:r>
              <a:rPr lang="it" sz="55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https:</a:t>
            </a:r>
            <a:r>
              <a:rPr lang="it" sz="55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//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www</a:t>
            </a:r>
            <a:r>
              <a:rPr lang="it" sz="55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dei</a:t>
            </a:r>
            <a:r>
              <a:rPr lang="it" sz="55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unipd</a:t>
            </a:r>
            <a:r>
              <a:rPr lang="it" sz="55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it</a:t>
            </a:r>
            <a:r>
              <a:rPr lang="it" sz="55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db2</a:t>
            </a:r>
            <a:r>
              <a:rPr lang="it" sz="55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groupProject</a:t>
            </a:r>
            <a:r>
              <a:rPr lang="it" sz="55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FASTianF1</a:t>
            </a:r>
            <a:r>
              <a:rPr lang="it" sz="550" i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#&gt;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SELECT ?name (COUNT(?name) AS ?numOfWins)(GROUP_CONCAT(DISTINCT ?outerYear ; separator=",") AS ?years) WHERE{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it" sz="55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?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stand :hasRace ?race ;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:hasDriver ?driv ;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:hasTotalPosition ?pos </a:t>
            </a:r>
            <a:r>
              <a:rPr lang="it" sz="55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it" sz="55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?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driv a :Driver;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:hasForename ?fname;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:hasSurname ?sname</a:t>
            </a:r>
            <a:r>
              <a:rPr lang="it" sz="55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BIND(CONCAT(?fname, " ", ?sname) AS ?name)</a:t>
            </a:r>
            <a:r>
              <a:rPr lang="it" sz="55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it" sz="55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?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race :hasDate ?raceDate ;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:inSeason ?outerSeason ;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:hasRound ?outerRound </a:t>
            </a:r>
            <a:r>
              <a:rPr lang="it" sz="55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it" sz="55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?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outerSeason :hasYear ?outerYear </a:t>
            </a:r>
            <a:r>
              <a:rPr lang="it" sz="55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FILTER(?outerRound </a:t>
            </a:r>
            <a:r>
              <a:rPr lang="it" sz="55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?maxRound </a:t>
            </a:r>
            <a:r>
              <a:rPr lang="it" sz="55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&amp;&amp;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?outerYear </a:t>
            </a:r>
            <a:r>
              <a:rPr lang="it" sz="55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?year </a:t>
            </a:r>
            <a:r>
              <a:rPr lang="it" sz="55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&amp;&amp;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?pos </a:t>
            </a:r>
            <a:r>
              <a:rPr lang="it" sz="55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1)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{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SELECT ?year (MAX(?round) AS ?maxRound) WHERE {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it" sz="55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?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race :inSeason ?season ;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:hasRound ?round </a:t>
            </a:r>
            <a:r>
              <a:rPr lang="it" sz="55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it" sz="55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?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season :hasYear ?year </a:t>
            </a:r>
            <a:r>
              <a:rPr lang="it" sz="55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}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GROUP BY ?year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ORDER BY ?year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}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GROUP BY ?name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HAVING (?numOfWins </a:t>
            </a:r>
            <a:r>
              <a:rPr lang="it" sz="55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2)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ORDER BY DESC (?numOfWins)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7F7F7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85" name="Google Shape;485;p44"/>
          <p:cNvSpPr txBox="1"/>
          <p:nvPr/>
        </p:nvSpPr>
        <p:spPr>
          <a:xfrm>
            <a:off x="6866463" y="849525"/>
            <a:ext cx="1258634" cy="29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800" b="1">
                <a:solidFill>
                  <a:schemeClr val="accent1"/>
                </a:solidFill>
                <a:latin typeface="Formula1 Display Bold" panose="02000000000000000000" pitchFamily="50" charset="0"/>
                <a:ea typeface="Century Gothic"/>
                <a:cs typeface="Century Gothic"/>
                <a:sym typeface="Century Gothic"/>
              </a:rPr>
              <a:t>SPARQL RESULT</a:t>
            </a:r>
            <a:endParaRPr sz="800" b="1">
              <a:solidFill>
                <a:schemeClr val="accent1"/>
              </a:solidFill>
              <a:latin typeface="Formula1 Display Bold" panose="02000000000000000000" pitchFamily="50" charset="0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86" name="Google Shape;486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03050" y="3522275"/>
            <a:ext cx="1937900" cy="1356550"/>
          </a:xfrm>
          <a:prstGeom prst="rect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87" name="Google Shape;487;p44"/>
          <p:cNvSpPr txBox="1"/>
          <p:nvPr/>
        </p:nvSpPr>
        <p:spPr>
          <a:xfrm>
            <a:off x="6870170" y="2899525"/>
            <a:ext cx="1191600" cy="29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800" b="1">
                <a:solidFill>
                  <a:schemeClr val="accent1"/>
                </a:solidFill>
                <a:latin typeface="Formula1 Display Bold" panose="02000000000000000000" pitchFamily="50" charset="0"/>
                <a:ea typeface="Century Gothic"/>
                <a:cs typeface="Century Gothic"/>
                <a:sym typeface="Century Gothic"/>
              </a:rPr>
              <a:t>WIKIPEDIA</a:t>
            </a:r>
            <a:endParaRPr sz="800" b="1">
              <a:solidFill>
                <a:schemeClr val="accent1"/>
              </a:solidFill>
              <a:latin typeface="Formula1 Display Bold" panose="02000000000000000000" pitchFamily="50" charset="0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88" name="Google Shape;488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57338" y="3198925"/>
            <a:ext cx="2609819" cy="1750600"/>
          </a:xfrm>
          <a:prstGeom prst="rect">
            <a:avLst/>
          </a:prstGeom>
          <a:noFill/>
          <a:ln w="19050" cap="flat" cmpd="sng">
            <a:solidFill>
              <a:srgbClr val="9E9E9E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89" name="Google Shape;489;p4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897258" y="1148925"/>
            <a:ext cx="3130030" cy="1750600"/>
          </a:xfrm>
          <a:prstGeom prst="rect">
            <a:avLst/>
          </a:prstGeom>
          <a:noFill/>
          <a:ln w="19050" cap="flat" cmpd="sng">
            <a:solidFill>
              <a:srgbClr val="9E9E9E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45"/>
          <p:cNvSpPr/>
          <p:nvPr/>
        </p:nvSpPr>
        <p:spPr>
          <a:xfrm rot="-5400000">
            <a:off x="5730075" y="1729650"/>
            <a:ext cx="2226600" cy="4601100"/>
          </a:xfrm>
          <a:prstGeom prst="round1Rect">
            <a:avLst>
              <a:gd name="adj" fmla="val 10222"/>
            </a:avLst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95" name="Google Shape;495;p45"/>
          <p:cNvSpPr txBox="1">
            <a:spLocks noGrp="1"/>
          </p:cNvSpPr>
          <p:nvPr>
            <p:ph type="title"/>
          </p:nvPr>
        </p:nvSpPr>
        <p:spPr>
          <a:xfrm>
            <a:off x="533400" y="1010100"/>
            <a:ext cx="8420256" cy="795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it" sz="2500">
                <a:latin typeface="Formula1 Display Regular" panose="02000000000000000000" pitchFamily="50" charset="0"/>
              </a:rPr>
              <a:t>Winners of drivers’ championship and constructors’ championship for each season.</a:t>
            </a:r>
            <a:endParaRPr sz="2500">
              <a:latin typeface="Formula1 Display Regular" panose="02000000000000000000" pitchFamily="50" charset="0"/>
            </a:endParaRPr>
          </a:p>
        </p:txBody>
      </p:sp>
      <p:pic>
        <p:nvPicPr>
          <p:cNvPr id="496" name="Google Shape;496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500" y="171750"/>
            <a:ext cx="1861050" cy="53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7" name="Google Shape;497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08275" y="205100"/>
            <a:ext cx="2186976" cy="327975"/>
          </a:xfrm>
          <a:prstGeom prst="rect">
            <a:avLst/>
          </a:prstGeom>
          <a:noFill/>
          <a:ln>
            <a:noFill/>
          </a:ln>
        </p:spPr>
      </p:pic>
      <p:sp>
        <p:nvSpPr>
          <p:cNvPr id="498" name="Google Shape;498;p45"/>
          <p:cNvSpPr txBox="1"/>
          <p:nvPr/>
        </p:nvSpPr>
        <p:spPr>
          <a:xfrm>
            <a:off x="533400" y="710675"/>
            <a:ext cx="3067800" cy="49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solidFill>
                  <a:srgbClr val="888888"/>
                </a:solidFill>
                <a:latin typeface="Formula1 Display Regular" panose="02000000000000000000" pitchFamily="50" charset="0"/>
                <a:ea typeface="Century Gothic"/>
                <a:cs typeface="Century Gothic"/>
                <a:sym typeface="Century Gothic"/>
              </a:rPr>
              <a:t>Query 22</a:t>
            </a:r>
            <a:endParaRPr sz="1500">
              <a:solidFill>
                <a:srgbClr val="888888"/>
              </a:solidFill>
              <a:latin typeface="Formula1 Display Regular" panose="02000000000000000000" pitchFamily="50" charset="0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99" name="Google Shape;499;p45"/>
          <p:cNvSpPr txBox="1"/>
          <p:nvPr/>
        </p:nvSpPr>
        <p:spPr>
          <a:xfrm>
            <a:off x="714775" y="1836975"/>
            <a:ext cx="4942500" cy="18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PREFIX : &lt;https://www.dei.unipd.it/db2/groupProject/FASTianF1#&gt;</a:t>
            </a:r>
            <a:endParaRPr sz="7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SELECT ?outerYear ?driverName ?constructorName WHERE{</a:t>
            </a:r>
            <a:endParaRPr sz="7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?driverStand :hasTotalPosition ?pos ;</a:t>
            </a:r>
            <a:endParaRPr sz="7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:hasRace ?race ;</a:t>
            </a:r>
            <a:endParaRPr sz="7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:hasDriver ?driver .</a:t>
            </a:r>
            <a:endParaRPr sz="7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?constStand :hasTotalPosition ?pos ;</a:t>
            </a:r>
            <a:endParaRPr sz="7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:hasRace ?race ;</a:t>
            </a:r>
            <a:endParaRPr sz="7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:hasConstructor ?const .</a:t>
            </a:r>
            <a:endParaRPr sz="7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?race :hasRound ?outerRound ;</a:t>
            </a:r>
            <a:endParaRPr sz="7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:inSeason ?season .</a:t>
            </a:r>
            <a:endParaRPr sz="7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?season :hasYear ?outerYear .</a:t>
            </a:r>
            <a:endParaRPr sz="7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?driver :hasForename ?fname ;</a:t>
            </a:r>
            <a:endParaRPr sz="7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:hasSurname ?sname .</a:t>
            </a:r>
            <a:endParaRPr sz="7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?const :hasName ?constructorName .</a:t>
            </a:r>
            <a:endParaRPr sz="7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BIND(CONCAT(?fname, " ", ?sname) AS ?driverName).</a:t>
            </a:r>
            <a:endParaRPr sz="7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FILTER(?outerRound = ?maxRound &amp;&amp; ?outerYear = ?year &amp;&amp; ?pos = 1)</a:t>
            </a:r>
            <a:endParaRPr sz="7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{</a:t>
            </a:r>
            <a:endParaRPr sz="7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SELECT ?year (MAX(?round) AS ?maxRound) WHERE {</a:t>
            </a:r>
            <a:endParaRPr sz="7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?race :inSeason ?season ;</a:t>
            </a:r>
            <a:endParaRPr sz="7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:hasRound ?round .</a:t>
            </a:r>
            <a:endParaRPr sz="7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?season :hasYear ?year .</a:t>
            </a:r>
            <a:endParaRPr sz="7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}</a:t>
            </a:r>
            <a:endParaRPr sz="7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GROUP BY ?year</a:t>
            </a:r>
            <a:endParaRPr sz="7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}</a:t>
            </a:r>
            <a:endParaRPr sz="7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7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ORDER BY DESC (?outerYear)</a:t>
            </a:r>
            <a:endParaRPr sz="7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00" name="Google Shape;500;p45"/>
          <p:cNvSpPr txBox="1"/>
          <p:nvPr/>
        </p:nvSpPr>
        <p:spPr>
          <a:xfrm>
            <a:off x="6247563" y="2983825"/>
            <a:ext cx="1235588" cy="29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800" b="1">
                <a:solidFill>
                  <a:schemeClr val="accent1"/>
                </a:solidFill>
                <a:latin typeface="Formula1 Display Bold" panose="02000000000000000000" pitchFamily="50" charset="0"/>
                <a:ea typeface="Century Gothic"/>
                <a:cs typeface="Century Gothic"/>
                <a:sym typeface="Century Gothic"/>
              </a:rPr>
              <a:t>SPARQL RESULT</a:t>
            </a:r>
            <a:endParaRPr sz="800" b="1">
              <a:solidFill>
                <a:schemeClr val="accent1"/>
              </a:solidFill>
              <a:latin typeface="Formula1 Display Bold" panose="02000000000000000000" pitchFamily="50" charset="0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501" name="Google Shape;501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69263" y="3371025"/>
            <a:ext cx="4148224" cy="1468500"/>
          </a:xfrm>
          <a:prstGeom prst="rect">
            <a:avLst/>
          </a:prstGeom>
          <a:noFill/>
          <a:ln w="19050" cap="flat" cmpd="sng">
            <a:solidFill>
              <a:srgbClr val="9E9E9E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46"/>
          <p:cNvSpPr/>
          <p:nvPr/>
        </p:nvSpPr>
        <p:spPr>
          <a:xfrm rot="-5400000">
            <a:off x="5297150" y="1296600"/>
            <a:ext cx="4330200" cy="3363600"/>
          </a:xfrm>
          <a:prstGeom prst="round1Rect">
            <a:avLst>
              <a:gd name="adj" fmla="val 10222"/>
            </a:avLst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07" name="Google Shape;507;p46"/>
          <p:cNvSpPr txBox="1">
            <a:spLocks noGrp="1"/>
          </p:cNvSpPr>
          <p:nvPr>
            <p:ph type="title"/>
          </p:nvPr>
        </p:nvSpPr>
        <p:spPr>
          <a:xfrm>
            <a:off x="533400" y="990900"/>
            <a:ext cx="5363700" cy="795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it" sz="2000">
                <a:latin typeface="Formula1 Display Regular" panose="02000000000000000000" pitchFamily="50" charset="0"/>
              </a:rPr>
              <a:t>Drivers who gained the most positions during a race after 2000</a:t>
            </a:r>
            <a:endParaRPr sz="2000">
              <a:latin typeface="Formula1 Display Regular" panose="02000000000000000000" pitchFamily="50" charset="0"/>
            </a:endParaRPr>
          </a:p>
        </p:txBody>
      </p:sp>
      <p:pic>
        <p:nvPicPr>
          <p:cNvPr id="508" name="Google Shape;508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500" y="171750"/>
            <a:ext cx="1861050" cy="53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Google Shape;509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08275" y="205100"/>
            <a:ext cx="2186976" cy="327975"/>
          </a:xfrm>
          <a:prstGeom prst="rect">
            <a:avLst/>
          </a:prstGeom>
          <a:noFill/>
          <a:ln>
            <a:noFill/>
          </a:ln>
        </p:spPr>
      </p:pic>
      <p:sp>
        <p:nvSpPr>
          <p:cNvPr id="510" name="Google Shape;510;p46"/>
          <p:cNvSpPr txBox="1"/>
          <p:nvPr/>
        </p:nvSpPr>
        <p:spPr>
          <a:xfrm>
            <a:off x="533400" y="710675"/>
            <a:ext cx="3067800" cy="49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solidFill>
                  <a:srgbClr val="888888"/>
                </a:solidFill>
                <a:latin typeface="Formula1 Display Regular" panose="02000000000000000000" pitchFamily="50" charset="0"/>
                <a:ea typeface="Century Gothic"/>
                <a:cs typeface="Century Gothic"/>
                <a:sym typeface="Century Gothic"/>
              </a:rPr>
              <a:t>Query 23</a:t>
            </a:r>
            <a:endParaRPr sz="1500">
              <a:solidFill>
                <a:srgbClr val="888888"/>
              </a:solidFill>
              <a:latin typeface="Formula1 Display Regular" panose="02000000000000000000" pitchFamily="50" charset="0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11" name="Google Shape;511;p46"/>
          <p:cNvSpPr txBox="1"/>
          <p:nvPr/>
        </p:nvSpPr>
        <p:spPr>
          <a:xfrm>
            <a:off x="714775" y="1836975"/>
            <a:ext cx="4942500" cy="18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7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PREFIX : &lt;https://www.dei.unipd.it/db2/groupProject/FASTianF1#&gt;</a:t>
            </a:r>
            <a:endParaRPr sz="7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7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SELECT ?driverName ?raceSeason ?positionsGained WHERE{</a:t>
            </a:r>
            <a:endParaRPr sz="7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7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?part :hasStartingGridPosition ?grid ;</a:t>
            </a:r>
            <a:endParaRPr sz="7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7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:partecipatedInRace ?race ;</a:t>
            </a:r>
            <a:endParaRPr sz="7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7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:hasDriver ?driver ;</a:t>
            </a:r>
            <a:endParaRPr sz="7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7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:hasPosition ?pos .</a:t>
            </a:r>
            <a:endParaRPr sz="7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7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?driver :hasForename ?fname ;</a:t>
            </a:r>
            <a:endParaRPr sz="7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7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:hasSurname ?sname .</a:t>
            </a:r>
            <a:endParaRPr sz="7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7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?race :inSeason ?season ;</a:t>
            </a:r>
            <a:endParaRPr sz="7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7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:hasName ?raceName .</a:t>
            </a:r>
            <a:endParaRPr sz="7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7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?season :hasYear ?year .</a:t>
            </a:r>
            <a:endParaRPr sz="7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7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BIND(CONCAT(?fname, " ", ?sname) AS ?driverName)</a:t>
            </a:r>
            <a:endParaRPr sz="7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7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BIND((?grid - ?pos) AS ?positionsGained)</a:t>
            </a:r>
            <a:endParaRPr sz="7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7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FILTER(?year &gt;= 2000)</a:t>
            </a:r>
            <a:endParaRPr sz="7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7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BIND(CONCAT(?raceName, " ", STR(?year)) AS ?raceSeason)</a:t>
            </a:r>
            <a:endParaRPr sz="7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7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7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7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ORDER BY DESC (?positionsGained)</a:t>
            </a:r>
            <a:endParaRPr sz="7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7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LIMIT 15</a:t>
            </a:r>
            <a:endParaRPr sz="7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7F7F7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12" name="Google Shape;512;p46"/>
          <p:cNvSpPr txBox="1"/>
          <p:nvPr/>
        </p:nvSpPr>
        <p:spPr>
          <a:xfrm>
            <a:off x="6961100" y="858000"/>
            <a:ext cx="1002300" cy="29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800" b="1">
                <a:solidFill>
                  <a:schemeClr val="accent1"/>
                </a:solidFill>
                <a:latin typeface="Formula1 Display Bold" panose="02000000000000000000" pitchFamily="50" charset="0"/>
                <a:ea typeface="Century Gothic"/>
                <a:cs typeface="Century Gothic"/>
                <a:sym typeface="Century Gothic"/>
              </a:rPr>
              <a:t>BAR CHART</a:t>
            </a:r>
            <a:endParaRPr sz="800" b="1">
              <a:solidFill>
                <a:schemeClr val="accent1"/>
              </a:solidFill>
              <a:latin typeface="Formula1 Display Bold" panose="02000000000000000000" pitchFamily="50" charset="0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13" name="Google Shape;513;p46"/>
          <p:cNvSpPr txBox="1"/>
          <p:nvPr/>
        </p:nvSpPr>
        <p:spPr>
          <a:xfrm>
            <a:off x="6866462" y="2906925"/>
            <a:ext cx="1236241" cy="29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800" b="1">
                <a:solidFill>
                  <a:schemeClr val="accent1"/>
                </a:solidFill>
                <a:latin typeface="Formula1 Display Bold" panose="02000000000000000000" pitchFamily="50" charset="0"/>
                <a:ea typeface="Century Gothic"/>
                <a:cs typeface="Century Gothic"/>
                <a:sym typeface="Century Gothic"/>
              </a:rPr>
              <a:t>SPARQL RESULT</a:t>
            </a:r>
            <a:endParaRPr sz="800" b="1">
              <a:solidFill>
                <a:schemeClr val="accent1"/>
              </a:solidFill>
              <a:latin typeface="Formula1 Display Bold" panose="02000000000000000000" pitchFamily="50" charset="0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514" name="Google Shape;514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40563" y="1157400"/>
            <a:ext cx="2843384" cy="1816501"/>
          </a:xfrm>
          <a:prstGeom prst="rect">
            <a:avLst/>
          </a:prstGeom>
          <a:noFill/>
          <a:ln w="19050" cap="flat" cmpd="sng">
            <a:solidFill>
              <a:srgbClr val="9E9E9E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515" name="Google Shape;515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25963" y="3167400"/>
            <a:ext cx="2909771" cy="1816499"/>
          </a:xfrm>
          <a:prstGeom prst="rect">
            <a:avLst/>
          </a:prstGeom>
          <a:noFill/>
          <a:ln w="19050" cap="flat" cmpd="sng">
            <a:solidFill>
              <a:srgbClr val="9E9E9E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47"/>
          <p:cNvSpPr/>
          <p:nvPr/>
        </p:nvSpPr>
        <p:spPr>
          <a:xfrm rot="-5400000">
            <a:off x="5043750" y="1043250"/>
            <a:ext cx="3591600" cy="4608900"/>
          </a:xfrm>
          <a:prstGeom prst="round1Rect">
            <a:avLst>
              <a:gd name="adj" fmla="val 10222"/>
            </a:avLst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21" name="Google Shape;521;p47"/>
          <p:cNvSpPr txBox="1">
            <a:spLocks noGrp="1"/>
          </p:cNvSpPr>
          <p:nvPr>
            <p:ph type="title"/>
          </p:nvPr>
        </p:nvSpPr>
        <p:spPr>
          <a:xfrm>
            <a:off x="533400" y="1010100"/>
            <a:ext cx="6322734" cy="795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it" sz="1800">
                <a:latin typeface="Formula1 Display Regular" panose="02000000000000000000" pitchFamily="50" charset="0"/>
              </a:rPr>
              <a:t>Drivers ordered by pole-to-win percentage (percentage of races won starting from the first position in grid)</a:t>
            </a:r>
            <a:endParaRPr sz="1800">
              <a:latin typeface="Formula1 Display Regular" panose="02000000000000000000" pitchFamily="50" charset="0"/>
            </a:endParaRPr>
          </a:p>
        </p:txBody>
      </p:sp>
      <p:pic>
        <p:nvPicPr>
          <p:cNvPr id="522" name="Google Shape;522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500" y="171750"/>
            <a:ext cx="1861050" cy="53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3" name="Google Shape;523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08275" y="205100"/>
            <a:ext cx="2186976" cy="327975"/>
          </a:xfrm>
          <a:prstGeom prst="rect">
            <a:avLst/>
          </a:prstGeom>
          <a:noFill/>
          <a:ln>
            <a:noFill/>
          </a:ln>
        </p:spPr>
      </p:pic>
      <p:sp>
        <p:nvSpPr>
          <p:cNvPr id="524" name="Google Shape;524;p47"/>
          <p:cNvSpPr txBox="1"/>
          <p:nvPr/>
        </p:nvSpPr>
        <p:spPr>
          <a:xfrm>
            <a:off x="533400" y="710675"/>
            <a:ext cx="3067800" cy="49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solidFill>
                  <a:srgbClr val="888888"/>
                </a:solidFill>
                <a:latin typeface="Formula1 Display Regular" panose="02000000000000000000" pitchFamily="50" charset="0"/>
                <a:ea typeface="Century Gothic"/>
                <a:cs typeface="Century Gothic"/>
                <a:sym typeface="Century Gothic"/>
              </a:rPr>
              <a:t>Query 24</a:t>
            </a:r>
            <a:endParaRPr sz="1500">
              <a:solidFill>
                <a:srgbClr val="888888"/>
              </a:solidFill>
              <a:latin typeface="Formula1 Display Regular" panose="02000000000000000000" pitchFamily="50" charset="0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25" name="Google Shape;525;p47"/>
          <p:cNvSpPr txBox="1"/>
          <p:nvPr/>
        </p:nvSpPr>
        <p:spPr>
          <a:xfrm>
            <a:off x="714775" y="1836975"/>
            <a:ext cx="4942500" cy="18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PREFIX : &lt;https://www.dei.unipd.it/db2/groupProject/FASTianF1#&gt;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SELECT ?name ?numOfPoleWins ?numOfPoles ?winPercentage WHERE{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{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SELECT ?name (COUNT(?name) AS ?numOfPoleWins) WHERE{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?racePart :partecipatedInRace ?race ;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:hasDriver ?driv ;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:hasStartingGridPosition ?startPos ;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:hasPosition ?pos .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?driv a :Driver;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:hasForename ?fname;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:hasSurname ?sname.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BIND(CONCAT(?fname, " ", ?sname) AS ?name).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FILTER(?startPos = 1 &amp;&amp; ?pos = 1)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}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GROUP BY ?name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}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{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SELECT ?name (COUNT(?name) AS ?numOfPoles) WHERE{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?racePart :partecipatedInRace ?race ;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:hasDriver ?driv ;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:hasStartingGridPosition ?startPos .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?driv a :Driver;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:hasForename ?fname;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:hasSurname ?sname.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BIND(CONCAT(?fname, " ", ?sname) AS ?name).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FILTER(?startPos = 1)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}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GROUP BY ?name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}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BIND((?numOfPoleWins / ?numOfPoles) * 100 AS ?winPercentage)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ORDER BY DESC (?winPercentage)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26" name="Google Shape;526;p47"/>
          <p:cNvSpPr txBox="1"/>
          <p:nvPr/>
        </p:nvSpPr>
        <p:spPr>
          <a:xfrm>
            <a:off x="6243737" y="1600975"/>
            <a:ext cx="1235681" cy="29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800" b="1">
                <a:solidFill>
                  <a:schemeClr val="accent1"/>
                </a:solidFill>
                <a:latin typeface="Formula1 Display Bold" panose="02000000000000000000" pitchFamily="50" charset="0"/>
                <a:ea typeface="Century Gothic"/>
                <a:cs typeface="Century Gothic"/>
                <a:sym typeface="Century Gothic"/>
              </a:rPr>
              <a:t>SPARQL RESULT</a:t>
            </a:r>
            <a:endParaRPr sz="800" b="1">
              <a:solidFill>
                <a:schemeClr val="accent1"/>
              </a:solidFill>
              <a:latin typeface="Formula1 Display Bold" panose="02000000000000000000" pitchFamily="50" charset="0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527" name="Google Shape;527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12025" y="1936725"/>
            <a:ext cx="3855048" cy="1244225"/>
          </a:xfrm>
          <a:prstGeom prst="rect">
            <a:avLst/>
          </a:prstGeom>
          <a:noFill/>
          <a:ln w="19050" cap="flat" cmpd="sng">
            <a:solidFill>
              <a:srgbClr val="9E9E9E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528" name="Google Shape;528;p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75763" y="3553050"/>
            <a:ext cx="3527574" cy="1426961"/>
          </a:xfrm>
          <a:prstGeom prst="rect">
            <a:avLst/>
          </a:prstGeom>
          <a:noFill/>
          <a:ln w="19050" cap="flat" cmpd="sng">
            <a:solidFill>
              <a:srgbClr val="9E9E9E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529" name="Google Shape;529;p47"/>
          <p:cNvSpPr txBox="1"/>
          <p:nvPr/>
        </p:nvSpPr>
        <p:spPr>
          <a:xfrm>
            <a:off x="6338400" y="3217300"/>
            <a:ext cx="1002300" cy="29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800" b="1">
                <a:solidFill>
                  <a:schemeClr val="accent1"/>
                </a:solidFill>
                <a:latin typeface="Formula1 Display Bold" panose="02000000000000000000" pitchFamily="50" charset="0"/>
                <a:ea typeface="Century Gothic"/>
                <a:cs typeface="Century Gothic"/>
                <a:sym typeface="Century Gothic"/>
              </a:rPr>
              <a:t>BAR CHART</a:t>
            </a:r>
            <a:endParaRPr sz="800" b="1">
              <a:solidFill>
                <a:schemeClr val="accent1"/>
              </a:solidFill>
              <a:latin typeface="Formula1 Display Bold" panose="02000000000000000000" pitchFamily="50" charset="0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48"/>
          <p:cNvSpPr/>
          <p:nvPr/>
        </p:nvSpPr>
        <p:spPr>
          <a:xfrm rot="-5400000">
            <a:off x="5295150" y="1294650"/>
            <a:ext cx="3088800" cy="4608900"/>
          </a:xfrm>
          <a:prstGeom prst="round1Rect">
            <a:avLst>
              <a:gd name="adj" fmla="val 10222"/>
            </a:avLst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35" name="Google Shape;535;p48"/>
          <p:cNvSpPr txBox="1">
            <a:spLocks noGrp="1"/>
          </p:cNvSpPr>
          <p:nvPr>
            <p:ph type="title"/>
          </p:nvPr>
        </p:nvSpPr>
        <p:spPr>
          <a:xfrm>
            <a:off x="533400" y="1010100"/>
            <a:ext cx="5385940" cy="795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it" sz="1800">
                <a:latin typeface="Formula1 Display Regular" panose="02000000000000000000" pitchFamily="50" charset="0"/>
              </a:rPr>
              <a:t>Drivers who finished first in a race and were placed in the last quarter in the standing at the previous race</a:t>
            </a:r>
            <a:endParaRPr sz="1800">
              <a:latin typeface="Formula1 Display Regular" panose="02000000000000000000" pitchFamily="50" charset="0"/>
            </a:endParaRPr>
          </a:p>
        </p:txBody>
      </p:sp>
      <p:pic>
        <p:nvPicPr>
          <p:cNvPr id="536" name="Google Shape;536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500" y="171750"/>
            <a:ext cx="1861050" cy="53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7" name="Google Shape;537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08275" y="205100"/>
            <a:ext cx="2186976" cy="327975"/>
          </a:xfrm>
          <a:prstGeom prst="rect">
            <a:avLst/>
          </a:prstGeom>
          <a:noFill/>
          <a:ln>
            <a:noFill/>
          </a:ln>
        </p:spPr>
      </p:pic>
      <p:sp>
        <p:nvSpPr>
          <p:cNvPr id="538" name="Google Shape;538;p48"/>
          <p:cNvSpPr txBox="1"/>
          <p:nvPr/>
        </p:nvSpPr>
        <p:spPr>
          <a:xfrm>
            <a:off x="533400" y="710675"/>
            <a:ext cx="3067800" cy="49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solidFill>
                  <a:srgbClr val="888888"/>
                </a:solidFill>
                <a:latin typeface="Formula1 Display Regular" panose="02000000000000000000" pitchFamily="50" charset="0"/>
                <a:ea typeface="Century Gothic"/>
                <a:cs typeface="Century Gothic"/>
                <a:sym typeface="Century Gothic"/>
              </a:rPr>
              <a:t>Query 25</a:t>
            </a:r>
            <a:endParaRPr sz="1500">
              <a:solidFill>
                <a:srgbClr val="888888"/>
              </a:solidFill>
              <a:latin typeface="Formula1 Display Regular" panose="02000000000000000000" pitchFamily="50" charset="0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39" name="Google Shape;539;p48"/>
          <p:cNvSpPr txBox="1"/>
          <p:nvPr/>
        </p:nvSpPr>
        <p:spPr>
          <a:xfrm>
            <a:off x="714775" y="1836975"/>
            <a:ext cx="4942500" cy="18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PREFIX : </a:t>
            </a:r>
            <a:r>
              <a:rPr lang="it" sz="55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https:</a:t>
            </a:r>
            <a:r>
              <a:rPr lang="it" sz="55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//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www</a:t>
            </a:r>
            <a:r>
              <a:rPr lang="it" sz="55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dei</a:t>
            </a:r>
            <a:r>
              <a:rPr lang="it" sz="55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unipd</a:t>
            </a:r>
            <a:r>
              <a:rPr lang="it" sz="55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it</a:t>
            </a:r>
            <a:r>
              <a:rPr lang="it" sz="55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db2</a:t>
            </a:r>
            <a:r>
              <a:rPr lang="it" sz="55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groupProject</a:t>
            </a:r>
            <a:r>
              <a:rPr lang="it" sz="55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FASTianF1</a:t>
            </a:r>
            <a:r>
              <a:rPr lang="it" sz="550" i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#&gt;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SELECT ?driverName ?raceName ?round ?year WHERE{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it" sz="55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?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race :hasRound ?round ;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:inSeason ?season ;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:hasName ?raceName </a:t>
            </a:r>
            <a:r>
              <a:rPr lang="it" sz="55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it" sz="55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?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part :partecipatedInRace ?race ;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:hasPosition ?pos ;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:hasDriver ?driver </a:t>
            </a:r>
            <a:r>
              <a:rPr lang="it" sz="55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it" sz="55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?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driver :hasForename ?fname ;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:hasSurname ?lname </a:t>
            </a:r>
            <a:r>
              <a:rPr lang="it" sz="55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it" sz="55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?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season :hasYear ?year </a:t>
            </a:r>
            <a:r>
              <a:rPr lang="it" sz="55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BIND((?round</a:t>
            </a:r>
            <a:r>
              <a:rPr lang="it" sz="55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-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1) AS ?prevRound)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BIND(CONCAT(?fname," ",?lname) AS ?driverName)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FILTER(?pos </a:t>
            </a:r>
            <a:r>
              <a:rPr lang="it" sz="55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1 </a:t>
            </a:r>
            <a:r>
              <a:rPr lang="it" sz="55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&amp;&amp;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EXISTS{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it" sz="55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?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prevRace :hasRound ?prevRound ;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:inSeason ?season </a:t>
            </a:r>
            <a:r>
              <a:rPr lang="it" sz="55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it" sz="55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?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stand :hasRace ?prevRace ;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:hasDriver ?driver ;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:hasTotalPosition ?totPos </a:t>
            </a:r>
            <a:r>
              <a:rPr lang="it" sz="55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FILTER (?totPos </a:t>
            </a:r>
            <a:r>
              <a:rPr lang="it" sz="55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&gt;=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((?maxPos</a:t>
            </a:r>
            <a:r>
              <a:rPr lang="it" sz="55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4)</a:t>
            </a:r>
            <a:r>
              <a:rPr lang="it" sz="55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3) </a:t>
            </a:r>
            <a:r>
              <a:rPr lang="it" sz="55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&amp;&amp;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?prevRace </a:t>
            </a:r>
            <a:r>
              <a:rPr lang="it" sz="55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?raceMax)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{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SELECT ?raceMax (MAX(?totPos) AS ?maxPos) WHERE {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</a:t>
            </a:r>
            <a:r>
              <a:rPr lang="it" sz="55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?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standing a :DriverStanding ;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 :hasRace ?raceMax ;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 :hasTotalPosition ?totPos </a:t>
            </a:r>
            <a:r>
              <a:rPr lang="it" sz="55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}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GROUP BY ?raceMax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}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})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ORDER BY (?year)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7F7F7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40" name="Google Shape;540;p48"/>
          <p:cNvSpPr txBox="1"/>
          <p:nvPr/>
        </p:nvSpPr>
        <p:spPr>
          <a:xfrm>
            <a:off x="6243737" y="2154550"/>
            <a:ext cx="1265539" cy="29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800" b="1">
                <a:solidFill>
                  <a:schemeClr val="accent1"/>
                </a:solidFill>
                <a:latin typeface="Formula1 Display Bold" panose="02000000000000000000" pitchFamily="50" charset="0"/>
                <a:ea typeface="Century Gothic"/>
                <a:cs typeface="Century Gothic"/>
                <a:sym typeface="Century Gothic"/>
              </a:rPr>
              <a:t>SPARQL RESULT</a:t>
            </a:r>
            <a:endParaRPr sz="800" b="1">
              <a:solidFill>
                <a:schemeClr val="accent1"/>
              </a:solidFill>
              <a:latin typeface="Formula1 Display Bold" panose="02000000000000000000" pitchFamily="50" charset="0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541" name="Google Shape;541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07568" y="2571750"/>
            <a:ext cx="4063976" cy="2322275"/>
          </a:xfrm>
          <a:prstGeom prst="rect">
            <a:avLst/>
          </a:prstGeom>
          <a:noFill/>
          <a:ln w="19050" cap="flat" cmpd="sng">
            <a:solidFill>
              <a:srgbClr val="9E9E9E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49"/>
          <p:cNvSpPr txBox="1">
            <a:spLocks noGrp="1"/>
          </p:cNvSpPr>
          <p:nvPr>
            <p:ph type="title"/>
          </p:nvPr>
        </p:nvSpPr>
        <p:spPr>
          <a:xfrm>
            <a:off x="1294500" y="2174250"/>
            <a:ext cx="6555000" cy="7950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30000"/>
              </a:srgbClr>
            </a:outerShdw>
            <a:reflection stA="10000" endPos="50000" fadeDir="5400012" sy="-100000" algn="bl" rotWithShape="0"/>
          </a:effectLst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Formula1 Display Regular" panose="02000000000000000000" pitchFamily="50" charset="0"/>
              </a:rPr>
              <a:t>Thank you!</a:t>
            </a:r>
            <a:endParaRPr>
              <a:latin typeface="Formula1 Display Regular" panose="02000000000000000000" pitchFamily="50" charset="0"/>
            </a:endParaRPr>
          </a:p>
        </p:txBody>
      </p:sp>
      <p:pic>
        <p:nvPicPr>
          <p:cNvPr id="547" name="Google Shape;54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500" y="171750"/>
            <a:ext cx="1861050" cy="53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8" name="Google Shape;548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08275" y="205100"/>
            <a:ext cx="2186976" cy="32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9" name="Google Shape;549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76525" y="1658950"/>
            <a:ext cx="1869450" cy="1869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0" name="Google Shape;550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1398025" y="1696923"/>
            <a:ext cx="1869450" cy="186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2"/>
          <p:cNvSpPr txBox="1">
            <a:spLocks noGrp="1"/>
          </p:cNvSpPr>
          <p:nvPr>
            <p:ph type="title"/>
          </p:nvPr>
        </p:nvSpPr>
        <p:spPr>
          <a:xfrm>
            <a:off x="1835400" y="856225"/>
            <a:ext cx="6555000" cy="795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Formula1 Display Regular" panose="02000000000000000000" pitchFamily="50" charset="0"/>
              </a:rPr>
              <a:t>Development process</a:t>
            </a:r>
            <a:endParaRPr>
              <a:latin typeface="Formula1 Display Regular" panose="02000000000000000000" pitchFamily="50" charset="0"/>
            </a:endParaRPr>
          </a:p>
        </p:txBody>
      </p:sp>
      <p:pic>
        <p:nvPicPr>
          <p:cNvPr id="170" name="Google Shape;17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3100" y="171750"/>
            <a:ext cx="1861050" cy="53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08275" y="205100"/>
            <a:ext cx="2186976" cy="327975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2"/>
          <p:cNvSpPr/>
          <p:nvPr/>
        </p:nvSpPr>
        <p:spPr>
          <a:xfrm>
            <a:off x="1945300" y="1745775"/>
            <a:ext cx="1850100" cy="849600"/>
          </a:xfrm>
          <a:prstGeom prst="homePlate">
            <a:avLst>
              <a:gd name="adj" fmla="val 50000"/>
            </a:avLst>
          </a:prstGeom>
          <a:gradFill>
            <a:gsLst>
              <a:gs pos="0">
                <a:srgbClr val="EA9999"/>
              </a:gs>
              <a:gs pos="100000">
                <a:srgbClr val="E06666"/>
              </a:gs>
            </a:gsLst>
            <a:lin ang="0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solidFill>
                  <a:schemeClr val="dk1"/>
                </a:solidFill>
                <a:latin typeface="Formula1 Display Regular" panose="02000000000000000000" pitchFamily="50" charset="0"/>
                <a:ea typeface="Century Gothic"/>
                <a:cs typeface="Century Gothic"/>
                <a:sym typeface="Century Gothic"/>
              </a:rPr>
              <a:t>Graph schema</a:t>
            </a:r>
            <a:endParaRPr sz="1000">
              <a:solidFill>
                <a:schemeClr val="dk1"/>
              </a:solidFill>
              <a:latin typeface="Formula1 Display Regular" panose="02000000000000000000" pitchFamily="50" charset="0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3" name="Google Shape;173;p22"/>
          <p:cNvSpPr/>
          <p:nvPr/>
        </p:nvSpPr>
        <p:spPr>
          <a:xfrm>
            <a:off x="3521674" y="1745775"/>
            <a:ext cx="1850100" cy="849600"/>
          </a:xfrm>
          <a:prstGeom prst="chevron">
            <a:avLst>
              <a:gd name="adj" fmla="val 50000"/>
            </a:avLst>
          </a:prstGeom>
          <a:gradFill>
            <a:gsLst>
              <a:gs pos="0">
                <a:srgbClr val="E06666"/>
              </a:gs>
              <a:gs pos="100000">
                <a:srgbClr val="CC0000"/>
              </a:gs>
            </a:gsLst>
            <a:lin ang="0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solidFill>
                  <a:schemeClr val="dk1"/>
                </a:solidFill>
                <a:latin typeface="Formula1 Display Regular" panose="02000000000000000000" pitchFamily="50" charset="0"/>
                <a:ea typeface="Century Gothic"/>
                <a:cs typeface="Century Gothic"/>
                <a:sym typeface="Century Gothic"/>
              </a:rPr>
              <a:t>Ontology</a:t>
            </a:r>
            <a:endParaRPr sz="1000">
              <a:solidFill>
                <a:schemeClr val="dk1"/>
              </a:solidFill>
              <a:latin typeface="Formula1 Display Regular" panose="02000000000000000000" pitchFamily="50" charset="0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4" name="Google Shape;174;p22"/>
          <p:cNvSpPr/>
          <p:nvPr/>
        </p:nvSpPr>
        <p:spPr>
          <a:xfrm>
            <a:off x="5044017" y="1745775"/>
            <a:ext cx="1850100" cy="849600"/>
          </a:xfrm>
          <a:prstGeom prst="chevron">
            <a:avLst>
              <a:gd name="adj" fmla="val 50000"/>
            </a:avLst>
          </a:prstGeom>
          <a:gradFill>
            <a:gsLst>
              <a:gs pos="0">
                <a:srgbClr val="CC0000"/>
              </a:gs>
              <a:gs pos="100000">
                <a:srgbClr val="990000"/>
              </a:gs>
            </a:gsLst>
            <a:lin ang="0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900">
                <a:solidFill>
                  <a:schemeClr val="dk1"/>
                </a:solidFill>
                <a:latin typeface="Formula1 Display Regular" panose="02000000000000000000" pitchFamily="50" charset="0"/>
                <a:ea typeface="Century Gothic"/>
                <a:cs typeface="Century Gothic"/>
                <a:sym typeface="Century Gothic"/>
              </a:rPr>
              <a:t>Serialization</a:t>
            </a:r>
            <a:endParaRPr sz="900">
              <a:solidFill>
                <a:schemeClr val="dk1"/>
              </a:solidFill>
              <a:latin typeface="Formula1 Display Regular" panose="02000000000000000000" pitchFamily="50" charset="0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5" name="Google Shape;175;p22"/>
          <p:cNvSpPr txBox="1"/>
          <p:nvPr/>
        </p:nvSpPr>
        <p:spPr>
          <a:xfrm>
            <a:off x="1945300" y="2817650"/>
            <a:ext cx="1576500" cy="10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>
                <a:solidFill>
                  <a:srgbClr val="7F7F7F"/>
                </a:solidFill>
                <a:latin typeface="Formula1 Display Regular" panose="02000000000000000000" pitchFamily="50" charset="0"/>
                <a:ea typeface="Century Gothic"/>
                <a:cs typeface="Century Gothic"/>
                <a:sym typeface="Century Gothic"/>
              </a:rPr>
              <a:t>Graph model designed to fit the F1 data</a:t>
            </a:r>
            <a:endParaRPr sz="1300">
              <a:solidFill>
                <a:srgbClr val="7F7F7F"/>
              </a:solidFill>
              <a:latin typeface="Formula1 Display Regular" panose="02000000000000000000" pitchFamily="50" charset="0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7F7F7F"/>
              </a:solidFill>
              <a:latin typeface="Formula1 Display Regular" panose="02000000000000000000" pitchFamily="50" charset="0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7F7F7F"/>
              </a:solidFill>
              <a:latin typeface="Formula1 Display Regular" panose="02000000000000000000" pitchFamily="50" charset="0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>
                <a:solidFill>
                  <a:srgbClr val="7F7F7F"/>
                </a:solidFill>
                <a:latin typeface="Formula1 Display Regular" panose="02000000000000000000" pitchFamily="50" charset="0"/>
                <a:ea typeface="Century Gothic"/>
                <a:cs typeface="Century Gothic"/>
                <a:sym typeface="Century Gothic"/>
              </a:rPr>
              <a:t>Developed with </a:t>
            </a:r>
            <a:r>
              <a:rPr lang="it" sz="1300" b="1">
                <a:solidFill>
                  <a:srgbClr val="7F7F7F"/>
                </a:solidFill>
                <a:latin typeface="Formula1 Display Bold" panose="02000000000000000000" pitchFamily="50" charset="0"/>
                <a:ea typeface="Century Gothic"/>
                <a:cs typeface="Century Gothic"/>
                <a:sym typeface="Century Gothic"/>
              </a:rPr>
              <a:t>arrows.app</a:t>
            </a:r>
            <a:endParaRPr sz="1300" b="1">
              <a:solidFill>
                <a:srgbClr val="7F7F7F"/>
              </a:solidFill>
              <a:latin typeface="Formula1 Display Bold" panose="02000000000000000000" pitchFamily="50" charset="0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6" name="Google Shape;176;p22"/>
          <p:cNvSpPr txBox="1"/>
          <p:nvPr/>
        </p:nvSpPr>
        <p:spPr>
          <a:xfrm>
            <a:off x="3530700" y="2817650"/>
            <a:ext cx="1513200" cy="10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>
                <a:solidFill>
                  <a:srgbClr val="7F7F7F"/>
                </a:solidFill>
                <a:latin typeface="Formula1 Display Regular" panose="02000000000000000000" pitchFamily="50" charset="0"/>
                <a:ea typeface="Century Gothic"/>
                <a:cs typeface="Century Gothic"/>
                <a:sym typeface="Century Gothic"/>
              </a:rPr>
              <a:t>Ontology according to the Graph model</a:t>
            </a:r>
            <a:endParaRPr sz="1300">
              <a:solidFill>
                <a:srgbClr val="7F7F7F"/>
              </a:solidFill>
              <a:latin typeface="Formula1 Display Regular" panose="02000000000000000000" pitchFamily="50" charset="0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7F7F7F"/>
              </a:solidFill>
              <a:latin typeface="Formula1 Display Regular" panose="02000000000000000000" pitchFamily="50" charset="0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>
                <a:solidFill>
                  <a:srgbClr val="7F7F7F"/>
                </a:solidFill>
                <a:latin typeface="Formula1 Display Regular" panose="02000000000000000000" pitchFamily="50" charset="0"/>
                <a:ea typeface="Century Gothic"/>
                <a:cs typeface="Century Gothic"/>
                <a:sym typeface="Century Gothic"/>
              </a:rPr>
              <a:t>Developed with </a:t>
            </a:r>
            <a:r>
              <a:rPr lang="it" sz="1300" b="1">
                <a:solidFill>
                  <a:srgbClr val="7F7F7F"/>
                </a:solidFill>
                <a:latin typeface="Formula1 Display Bold" panose="02000000000000000000" pitchFamily="50" charset="0"/>
                <a:ea typeface="Century Gothic"/>
                <a:cs typeface="Century Gothic"/>
                <a:sym typeface="Century Gothic"/>
              </a:rPr>
              <a:t>Protégé</a:t>
            </a:r>
            <a:endParaRPr sz="1300" b="1">
              <a:solidFill>
                <a:srgbClr val="7F7F7F"/>
              </a:solidFill>
              <a:latin typeface="Formula1 Display Bold" panose="02000000000000000000" pitchFamily="50" charset="0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7" name="Google Shape;177;p22"/>
          <p:cNvSpPr txBox="1"/>
          <p:nvPr/>
        </p:nvSpPr>
        <p:spPr>
          <a:xfrm>
            <a:off x="5044025" y="2817650"/>
            <a:ext cx="1552200" cy="10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>
                <a:solidFill>
                  <a:srgbClr val="7F7F7F"/>
                </a:solidFill>
                <a:latin typeface="Formula1 Display Regular" panose="02000000000000000000" pitchFamily="50" charset="0"/>
                <a:ea typeface="Century Gothic"/>
                <a:cs typeface="Century Gothic"/>
                <a:sym typeface="Century Gothic"/>
              </a:rPr>
              <a:t>Serialization process to produce turtle files</a:t>
            </a:r>
            <a:endParaRPr sz="1300">
              <a:solidFill>
                <a:srgbClr val="7F7F7F"/>
              </a:solidFill>
              <a:latin typeface="Formula1 Display Regular" panose="02000000000000000000" pitchFamily="50" charset="0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7F7F7F"/>
              </a:solidFill>
              <a:latin typeface="Formula1 Display Regular" panose="02000000000000000000" pitchFamily="50" charset="0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>
                <a:solidFill>
                  <a:srgbClr val="7F7F7F"/>
                </a:solidFill>
                <a:latin typeface="Formula1 Display Regular" panose="02000000000000000000" pitchFamily="50" charset="0"/>
                <a:ea typeface="Century Gothic"/>
                <a:cs typeface="Century Gothic"/>
                <a:sym typeface="Century Gothic"/>
              </a:rPr>
              <a:t>Developed with </a:t>
            </a:r>
            <a:r>
              <a:rPr lang="it" sz="1300" b="1">
                <a:solidFill>
                  <a:srgbClr val="7F7F7F"/>
                </a:solidFill>
                <a:latin typeface="Formula1 Display Bold" panose="02000000000000000000" pitchFamily="50" charset="0"/>
                <a:ea typeface="Century Gothic"/>
                <a:cs typeface="Century Gothic"/>
                <a:sym typeface="Century Gothic"/>
              </a:rPr>
              <a:t>Jupyter Notebook</a:t>
            </a:r>
            <a:endParaRPr sz="1300" b="1">
              <a:solidFill>
                <a:srgbClr val="7F7F7F"/>
              </a:solidFill>
              <a:latin typeface="Formula1 Display Bold" panose="02000000000000000000" pitchFamily="50" charset="0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78" name="Google Shape;178;p22"/>
          <p:cNvPicPr preferRelativeResize="0"/>
          <p:nvPr/>
        </p:nvPicPr>
        <p:blipFill rotWithShape="1">
          <a:blip r:embed="rId5">
            <a:alphaModFix/>
          </a:blip>
          <a:srcRect l="36165" r="45644"/>
          <a:stretch/>
        </p:blipFill>
        <p:spPr>
          <a:xfrm flipH="1">
            <a:off x="4850" y="0"/>
            <a:ext cx="1663375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2"/>
          <p:cNvSpPr/>
          <p:nvPr/>
        </p:nvSpPr>
        <p:spPr>
          <a:xfrm>
            <a:off x="6623700" y="2635950"/>
            <a:ext cx="2520300" cy="23676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0" name="Google Shape;180;p22"/>
          <p:cNvSpPr txBox="1"/>
          <p:nvPr/>
        </p:nvSpPr>
        <p:spPr>
          <a:xfrm>
            <a:off x="6596100" y="2817650"/>
            <a:ext cx="1794300" cy="10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>
                <a:solidFill>
                  <a:srgbClr val="7F7F7F"/>
                </a:solidFill>
                <a:latin typeface="Formula1 Display Regular" panose="02000000000000000000" pitchFamily="50" charset="0"/>
                <a:ea typeface="Century Gothic"/>
                <a:cs typeface="Century Gothic"/>
                <a:sym typeface="Century Gothic"/>
              </a:rPr>
              <a:t>Queries writing to test the database</a:t>
            </a:r>
            <a:endParaRPr sz="1300">
              <a:solidFill>
                <a:srgbClr val="7F7F7F"/>
              </a:solidFill>
              <a:latin typeface="Formula1 Display Regular" panose="02000000000000000000" pitchFamily="50" charset="0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7F7F7F"/>
              </a:solidFill>
              <a:latin typeface="Formula1 Display Regular" panose="02000000000000000000" pitchFamily="50" charset="0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7F7F7F"/>
              </a:solidFill>
              <a:latin typeface="Formula1 Display Regular" panose="02000000000000000000" pitchFamily="50" charset="0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>
                <a:solidFill>
                  <a:srgbClr val="7F7F7F"/>
                </a:solidFill>
                <a:latin typeface="Formula1 Display Regular" panose="02000000000000000000" pitchFamily="50" charset="0"/>
                <a:ea typeface="Century Gothic"/>
                <a:cs typeface="Century Gothic"/>
                <a:sym typeface="Century Gothic"/>
              </a:rPr>
              <a:t>Developed with </a:t>
            </a:r>
            <a:r>
              <a:rPr lang="it" sz="1300" b="1">
                <a:solidFill>
                  <a:srgbClr val="7F7F7F"/>
                </a:solidFill>
                <a:latin typeface="Formula1 Display Bold" panose="02000000000000000000" pitchFamily="50" charset="0"/>
                <a:ea typeface="Century Gothic"/>
                <a:cs typeface="Century Gothic"/>
                <a:sym typeface="Century Gothic"/>
              </a:rPr>
              <a:t>SPARQL</a:t>
            </a:r>
            <a:endParaRPr sz="1300" b="1">
              <a:solidFill>
                <a:srgbClr val="7F7F7F"/>
              </a:solidFill>
              <a:latin typeface="Formula1 Display Bold" panose="02000000000000000000" pitchFamily="50" charset="0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1" name="Google Shape;181;p22"/>
          <p:cNvSpPr/>
          <p:nvPr/>
        </p:nvSpPr>
        <p:spPr>
          <a:xfrm>
            <a:off x="6596094" y="1745775"/>
            <a:ext cx="1850100" cy="849600"/>
          </a:xfrm>
          <a:prstGeom prst="chevron">
            <a:avLst>
              <a:gd name="adj" fmla="val 50000"/>
            </a:avLst>
          </a:prstGeom>
          <a:gradFill>
            <a:gsLst>
              <a:gs pos="0">
                <a:srgbClr val="990000"/>
              </a:gs>
              <a:gs pos="100000">
                <a:srgbClr val="660000"/>
              </a:gs>
            </a:gsLst>
            <a:lin ang="0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solidFill>
                  <a:schemeClr val="dk1"/>
                </a:solidFill>
                <a:latin typeface="Formula1 Display Regular" panose="02000000000000000000" pitchFamily="50" charset="0"/>
                <a:ea typeface="Century Gothic"/>
                <a:cs typeface="Century Gothic"/>
                <a:sym typeface="Century Gothic"/>
              </a:rPr>
              <a:t>Queries</a:t>
            </a:r>
            <a:endParaRPr sz="1000">
              <a:solidFill>
                <a:schemeClr val="dk1"/>
              </a:solidFill>
              <a:latin typeface="Formula1 Display Regular" panose="02000000000000000000" pitchFamily="50" charset="0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3"/>
          <p:cNvSpPr/>
          <p:nvPr/>
        </p:nvSpPr>
        <p:spPr>
          <a:xfrm>
            <a:off x="6281500" y="956050"/>
            <a:ext cx="2036700" cy="32106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87" name="Google Shape;18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500" y="171750"/>
            <a:ext cx="1861050" cy="53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08275" y="205100"/>
            <a:ext cx="2186976" cy="32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49025" y="1123150"/>
            <a:ext cx="1695610" cy="289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3"/>
          <p:cNvSpPr txBox="1">
            <a:spLocks noGrp="1"/>
          </p:cNvSpPr>
          <p:nvPr>
            <p:ph type="title"/>
          </p:nvPr>
        </p:nvSpPr>
        <p:spPr>
          <a:xfrm>
            <a:off x="533400" y="838213"/>
            <a:ext cx="6555000" cy="795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Formula1 Display Regular" panose="02000000000000000000" pitchFamily="50" charset="0"/>
              </a:rPr>
              <a:t>CSV files list</a:t>
            </a:r>
            <a:endParaRPr>
              <a:latin typeface="Formula1 Display Regular" panose="02000000000000000000" pitchFamily="50" charset="0"/>
            </a:endParaRPr>
          </a:p>
        </p:txBody>
      </p:sp>
      <p:sp>
        <p:nvSpPr>
          <p:cNvPr id="191" name="Google Shape;191;p23"/>
          <p:cNvSpPr txBox="1"/>
          <p:nvPr/>
        </p:nvSpPr>
        <p:spPr>
          <a:xfrm>
            <a:off x="533400" y="710675"/>
            <a:ext cx="3067800" cy="49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solidFill>
                  <a:srgbClr val="888888"/>
                </a:solidFill>
                <a:latin typeface="Formula1 Display Regular" panose="02000000000000000000" pitchFamily="50" charset="0"/>
                <a:ea typeface="Century Gothic"/>
                <a:cs typeface="Century Gothic"/>
                <a:sym typeface="Century Gothic"/>
              </a:rPr>
              <a:t>Dataset</a:t>
            </a:r>
            <a:endParaRPr sz="1500">
              <a:solidFill>
                <a:srgbClr val="888888"/>
              </a:solidFill>
              <a:latin typeface="Formula1 Display Regular" panose="02000000000000000000" pitchFamily="50" charset="0"/>
              <a:ea typeface="Century Gothic"/>
              <a:cs typeface="Century Gothic"/>
              <a:sym typeface="Century Gothic"/>
            </a:endParaRPr>
          </a:p>
        </p:txBody>
      </p:sp>
      <p:graphicFrame>
        <p:nvGraphicFramePr>
          <p:cNvPr id="192" name="Google Shape;192;p23"/>
          <p:cNvGraphicFramePr/>
          <p:nvPr>
            <p:extLst>
              <p:ext uri="{D42A27DB-BD31-4B8C-83A1-F6EECF244321}">
                <p14:modId xmlns:p14="http://schemas.microsoft.com/office/powerpoint/2010/main" val="445560204"/>
              </p:ext>
            </p:extLst>
          </p:nvPr>
        </p:nvGraphicFramePr>
        <p:xfrm>
          <a:off x="633075" y="1633213"/>
          <a:ext cx="5344100" cy="2906980"/>
        </p:xfrm>
        <a:graphic>
          <a:graphicData uri="http://schemas.openxmlformats.org/drawingml/2006/table">
            <a:tbl>
              <a:tblPr>
                <a:noFill/>
                <a:tableStyleId>{F866C988-2304-46A3-A3CE-8DDB7D14E501}</a:tableStyleId>
              </a:tblPr>
              <a:tblGrid>
                <a:gridCol w="2126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17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78250">
                <a:tc>
                  <a:txBody>
                    <a:bodyPr/>
                    <a:lstStyle/>
                    <a:p>
                      <a:pPr marL="457200" lvl="0" indent="-292100" algn="l" rtl="0">
                        <a:spcBef>
                          <a:spcPts val="36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000"/>
                        <a:buFont typeface="Century Gothic"/>
                        <a:buChar char="●"/>
                      </a:pPr>
                      <a:r>
                        <a:rPr lang="it" sz="900" b="1">
                          <a:solidFill>
                            <a:srgbClr val="7F7F7F"/>
                          </a:solidFill>
                          <a:latin typeface="Formula1 Display Bold" panose="02000000000000000000" pitchFamily="50" charset="0"/>
                          <a:ea typeface="Century Gothic"/>
                          <a:cs typeface="Century Gothic"/>
                          <a:sym typeface="Century Gothic"/>
                        </a:rPr>
                        <a:t>circuits.csv</a:t>
                      </a:r>
                      <a:endParaRPr sz="900">
                        <a:latin typeface="Formula1 Display Bold" panose="02000000000000000000" pitchFamily="50" charset="0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36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it" sz="900">
                          <a:solidFill>
                            <a:srgbClr val="7F7F7F"/>
                          </a:solidFill>
                          <a:latin typeface="Formula1 Display Regular" panose="02000000000000000000" pitchFamily="50" charset="0"/>
                          <a:ea typeface="Century Gothic"/>
                          <a:cs typeface="Century Gothic"/>
                          <a:sym typeface="Century Gothic"/>
                        </a:rPr>
                        <a:t>Circuits where F1 races are held</a:t>
                      </a:r>
                      <a:endParaRPr sz="900">
                        <a:solidFill>
                          <a:srgbClr val="7F7F7F"/>
                        </a:solidFill>
                        <a:latin typeface="Formula1 Display Regular" panose="02000000000000000000" pitchFamily="50" charset="0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8250">
                <a:tc>
                  <a:txBody>
                    <a:bodyPr/>
                    <a:lstStyle/>
                    <a:p>
                      <a:pPr marL="457200" lvl="0" indent="-292100" algn="l" rtl="0">
                        <a:spcBef>
                          <a:spcPts val="36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000"/>
                        <a:buFont typeface="Century Gothic"/>
                        <a:buChar char="●"/>
                      </a:pPr>
                      <a:r>
                        <a:rPr lang="it" sz="900" b="1">
                          <a:solidFill>
                            <a:srgbClr val="7F7F7F"/>
                          </a:solidFill>
                          <a:latin typeface="Formula1 Display Bold" panose="02000000000000000000" pitchFamily="50" charset="0"/>
                          <a:ea typeface="Century Gothic"/>
                          <a:cs typeface="Century Gothic"/>
                          <a:sym typeface="Century Gothic"/>
                        </a:rPr>
                        <a:t>constructor_results.csv</a:t>
                      </a:r>
                      <a:endParaRPr sz="900">
                        <a:latin typeface="Formula1 Display Bold" panose="02000000000000000000" pitchFamily="50" charset="0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36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it" sz="900">
                          <a:solidFill>
                            <a:srgbClr val="7F7F7F"/>
                          </a:solidFill>
                          <a:latin typeface="Formula1 Display Regular" panose="02000000000000000000" pitchFamily="50" charset="0"/>
                          <a:ea typeface="Century Gothic"/>
                          <a:cs typeface="Century Gothic"/>
                          <a:sym typeface="Century Gothic"/>
                        </a:rPr>
                        <a:t>Race results of the constructors’ championship</a:t>
                      </a:r>
                      <a:endParaRPr sz="900">
                        <a:solidFill>
                          <a:srgbClr val="7F7F7F"/>
                        </a:solidFill>
                        <a:latin typeface="Formula1 Display Regular" panose="02000000000000000000" pitchFamily="50" charset="0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8250">
                <a:tc>
                  <a:txBody>
                    <a:bodyPr/>
                    <a:lstStyle/>
                    <a:p>
                      <a:pPr marL="457200" lvl="0" indent="-292100" algn="l" rtl="0">
                        <a:spcBef>
                          <a:spcPts val="36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000"/>
                        <a:buFont typeface="Century Gothic"/>
                        <a:buChar char="●"/>
                      </a:pPr>
                      <a:r>
                        <a:rPr lang="it" sz="900" b="1">
                          <a:solidFill>
                            <a:srgbClr val="7F7F7F"/>
                          </a:solidFill>
                          <a:latin typeface="Formula1 Display Bold" panose="02000000000000000000" pitchFamily="50" charset="0"/>
                          <a:ea typeface="Century Gothic"/>
                          <a:cs typeface="Century Gothic"/>
                          <a:sym typeface="Century Gothic"/>
                        </a:rPr>
                        <a:t>constructor_standings.csv</a:t>
                      </a:r>
                      <a:endParaRPr sz="900">
                        <a:latin typeface="Formula1 Display Bold" panose="02000000000000000000" pitchFamily="50" charset="0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36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it" sz="900">
                          <a:solidFill>
                            <a:srgbClr val="7F7F7F"/>
                          </a:solidFill>
                          <a:latin typeface="Formula1 Display Regular" panose="02000000000000000000" pitchFamily="50" charset="0"/>
                          <a:ea typeface="Century Gothic"/>
                          <a:cs typeface="Century Gothic"/>
                          <a:sym typeface="Century Gothic"/>
                        </a:rPr>
                        <a:t>Final standings of the constructors’ championship</a:t>
                      </a:r>
                      <a:endParaRPr sz="900">
                        <a:solidFill>
                          <a:srgbClr val="7F7F7F"/>
                        </a:solidFill>
                        <a:latin typeface="Formula1 Display Regular" panose="02000000000000000000" pitchFamily="50" charset="0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8250">
                <a:tc>
                  <a:txBody>
                    <a:bodyPr/>
                    <a:lstStyle/>
                    <a:p>
                      <a:pPr marL="457200" lvl="0" indent="-292100" algn="l" rtl="0">
                        <a:spcBef>
                          <a:spcPts val="36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000"/>
                        <a:buFont typeface="Century Gothic"/>
                        <a:buChar char="●"/>
                      </a:pPr>
                      <a:r>
                        <a:rPr lang="it" sz="900" b="1">
                          <a:solidFill>
                            <a:srgbClr val="7F7F7F"/>
                          </a:solidFill>
                          <a:latin typeface="Formula1 Display Bold" panose="02000000000000000000" pitchFamily="50" charset="0"/>
                          <a:ea typeface="Century Gothic"/>
                          <a:cs typeface="Century Gothic"/>
                          <a:sym typeface="Century Gothic"/>
                        </a:rPr>
                        <a:t>constructors.csv</a:t>
                      </a:r>
                      <a:endParaRPr sz="900">
                        <a:latin typeface="Formula1 Display Bold" panose="02000000000000000000" pitchFamily="50" charset="0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36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it" sz="900">
                          <a:solidFill>
                            <a:srgbClr val="7F7F7F"/>
                          </a:solidFill>
                          <a:latin typeface="Formula1 Display Regular" panose="02000000000000000000" pitchFamily="50" charset="0"/>
                          <a:ea typeface="Century Gothic"/>
                          <a:cs typeface="Century Gothic"/>
                          <a:sym typeface="Century Gothic"/>
                        </a:rPr>
                        <a:t>Constructor teams in F1</a:t>
                      </a:r>
                      <a:endParaRPr sz="900">
                        <a:solidFill>
                          <a:srgbClr val="7F7F7F"/>
                        </a:solidFill>
                        <a:latin typeface="Formula1 Display Regular" panose="02000000000000000000" pitchFamily="50" charset="0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8250">
                <a:tc>
                  <a:txBody>
                    <a:bodyPr/>
                    <a:lstStyle/>
                    <a:p>
                      <a:pPr marL="457200" lvl="0" indent="-292100" algn="l" rtl="0">
                        <a:spcBef>
                          <a:spcPts val="36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000"/>
                        <a:buFont typeface="Century Gothic"/>
                        <a:buChar char="●"/>
                      </a:pPr>
                      <a:r>
                        <a:rPr lang="it" sz="900" b="1">
                          <a:solidFill>
                            <a:srgbClr val="7F7F7F"/>
                          </a:solidFill>
                          <a:latin typeface="Formula1 Display Bold" panose="02000000000000000000" pitchFamily="50" charset="0"/>
                          <a:ea typeface="Century Gothic"/>
                          <a:cs typeface="Century Gothic"/>
                          <a:sym typeface="Century Gothic"/>
                        </a:rPr>
                        <a:t>driver_standings.csv</a:t>
                      </a:r>
                      <a:endParaRPr sz="900">
                        <a:latin typeface="Formula1 Display Bold" panose="02000000000000000000" pitchFamily="50" charset="0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36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it" sz="900">
                          <a:solidFill>
                            <a:srgbClr val="7F7F7F"/>
                          </a:solidFill>
                          <a:latin typeface="Formula1 Display Regular" panose="02000000000000000000" pitchFamily="50" charset="0"/>
                          <a:ea typeface="Century Gothic"/>
                          <a:cs typeface="Century Gothic"/>
                          <a:sym typeface="Century Gothic"/>
                        </a:rPr>
                        <a:t>Final standings of the driver's championship</a:t>
                      </a:r>
                      <a:endParaRPr sz="900">
                        <a:solidFill>
                          <a:srgbClr val="7F7F7F"/>
                        </a:solidFill>
                        <a:latin typeface="Formula1 Display Regular" panose="02000000000000000000" pitchFamily="50" charset="0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8250">
                <a:tc>
                  <a:txBody>
                    <a:bodyPr/>
                    <a:lstStyle/>
                    <a:p>
                      <a:pPr marL="457200" lvl="0" indent="-292100" algn="l" rtl="0">
                        <a:spcBef>
                          <a:spcPts val="36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000"/>
                        <a:buFont typeface="Century Gothic"/>
                        <a:buChar char="●"/>
                      </a:pPr>
                      <a:r>
                        <a:rPr lang="it" sz="900" b="1">
                          <a:solidFill>
                            <a:srgbClr val="7F7F7F"/>
                          </a:solidFill>
                          <a:latin typeface="Formula1 Display Bold" panose="02000000000000000000" pitchFamily="50" charset="0"/>
                          <a:ea typeface="Century Gothic"/>
                          <a:cs typeface="Century Gothic"/>
                          <a:sym typeface="Century Gothic"/>
                        </a:rPr>
                        <a:t>drivers.csv</a:t>
                      </a:r>
                      <a:endParaRPr sz="900">
                        <a:latin typeface="Formula1 Display Bold" panose="02000000000000000000" pitchFamily="50" charset="0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36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it" sz="900">
                          <a:solidFill>
                            <a:srgbClr val="7F7F7F"/>
                          </a:solidFill>
                          <a:latin typeface="Formula1 Display Regular" panose="02000000000000000000" pitchFamily="50" charset="0"/>
                          <a:ea typeface="Century Gothic"/>
                          <a:cs typeface="Century Gothic"/>
                          <a:sym typeface="Century Gothic"/>
                        </a:rPr>
                        <a:t>Drivers in F1</a:t>
                      </a:r>
                      <a:endParaRPr sz="900">
                        <a:solidFill>
                          <a:srgbClr val="7F7F7F"/>
                        </a:solidFill>
                        <a:latin typeface="Formula1 Display Regular" panose="02000000000000000000" pitchFamily="50" charset="0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8250">
                <a:tc>
                  <a:txBody>
                    <a:bodyPr/>
                    <a:lstStyle/>
                    <a:p>
                      <a:pPr marL="457200" lvl="0" indent="-292100" algn="l" rtl="0">
                        <a:spcBef>
                          <a:spcPts val="36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000"/>
                        <a:buFont typeface="Century Gothic"/>
                        <a:buChar char="●"/>
                      </a:pPr>
                      <a:r>
                        <a:rPr lang="it" sz="900" b="1">
                          <a:solidFill>
                            <a:srgbClr val="7F7F7F"/>
                          </a:solidFill>
                          <a:latin typeface="Formula1 Display Bold" panose="02000000000000000000" pitchFamily="50" charset="0"/>
                          <a:ea typeface="Century Gothic"/>
                          <a:cs typeface="Century Gothic"/>
                          <a:sym typeface="Century Gothic"/>
                        </a:rPr>
                        <a:t>lap_times.csv</a:t>
                      </a:r>
                      <a:endParaRPr sz="900">
                        <a:latin typeface="Formula1 Display Bold" panose="02000000000000000000" pitchFamily="50" charset="0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36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it" sz="900">
                          <a:solidFill>
                            <a:srgbClr val="7F7F7F"/>
                          </a:solidFill>
                          <a:latin typeface="Formula1 Display Regular" panose="02000000000000000000" pitchFamily="50" charset="0"/>
                          <a:ea typeface="Century Gothic"/>
                          <a:cs typeface="Century Gothic"/>
                          <a:sym typeface="Century Gothic"/>
                        </a:rPr>
                        <a:t>Lap times in F1</a:t>
                      </a:r>
                      <a:endParaRPr sz="900">
                        <a:solidFill>
                          <a:srgbClr val="7F7F7F"/>
                        </a:solidFill>
                        <a:latin typeface="Formula1 Display Regular" panose="02000000000000000000" pitchFamily="50" charset="0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8250">
                <a:tc>
                  <a:txBody>
                    <a:bodyPr/>
                    <a:lstStyle/>
                    <a:p>
                      <a:pPr marL="457200" lvl="0" indent="-292100" algn="l" rtl="0">
                        <a:spcBef>
                          <a:spcPts val="36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000"/>
                        <a:buFont typeface="Century Gothic"/>
                        <a:buChar char="●"/>
                      </a:pPr>
                      <a:r>
                        <a:rPr lang="it" sz="900" b="1">
                          <a:solidFill>
                            <a:srgbClr val="7F7F7F"/>
                          </a:solidFill>
                          <a:latin typeface="Formula1 Display Bold" panose="02000000000000000000" pitchFamily="50" charset="0"/>
                          <a:ea typeface="Century Gothic"/>
                          <a:cs typeface="Century Gothic"/>
                          <a:sym typeface="Century Gothic"/>
                        </a:rPr>
                        <a:t>nationalities.csv</a:t>
                      </a:r>
                      <a:endParaRPr sz="900" b="1">
                        <a:solidFill>
                          <a:srgbClr val="7F7F7F"/>
                        </a:solidFill>
                        <a:latin typeface="Formula1 Display Bold" panose="02000000000000000000" pitchFamily="50" charset="0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36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it" sz="900">
                          <a:solidFill>
                            <a:srgbClr val="7F7F7F"/>
                          </a:solidFill>
                          <a:latin typeface="Formula1 Display Regular" panose="02000000000000000000" pitchFamily="50" charset="0"/>
                          <a:ea typeface="Century Gothic"/>
                          <a:cs typeface="Century Gothic"/>
                          <a:sym typeface="Century Gothic"/>
                        </a:rPr>
                        <a:t>Map nationalities to countries</a:t>
                      </a:r>
                      <a:endParaRPr sz="900">
                        <a:solidFill>
                          <a:srgbClr val="7F7F7F"/>
                        </a:solidFill>
                        <a:latin typeface="Formula1 Display Regular" panose="02000000000000000000" pitchFamily="50" charset="0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8250">
                <a:tc>
                  <a:txBody>
                    <a:bodyPr/>
                    <a:lstStyle/>
                    <a:p>
                      <a:pPr marL="457200" lvl="0" indent="-292100" algn="l" rtl="0">
                        <a:spcBef>
                          <a:spcPts val="36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000"/>
                        <a:buFont typeface="Century Gothic"/>
                        <a:buChar char="●"/>
                      </a:pPr>
                      <a:r>
                        <a:rPr lang="it" sz="900" b="1">
                          <a:solidFill>
                            <a:srgbClr val="7F7F7F"/>
                          </a:solidFill>
                          <a:latin typeface="Formula1 Display Bold" panose="02000000000000000000" pitchFamily="50" charset="0"/>
                          <a:ea typeface="Century Gothic"/>
                          <a:cs typeface="Century Gothic"/>
                          <a:sym typeface="Century Gothic"/>
                        </a:rPr>
                        <a:t>pit_stops.csv</a:t>
                      </a:r>
                      <a:endParaRPr sz="900">
                        <a:latin typeface="Formula1 Display Bold" panose="02000000000000000000" pitchFamily="50" charset="0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900">
                          <a:solidFill>
                            <a:srgbClr val="7F7F7F"/>
                          </a:solidFill>
                          <a:latin typeface="Formula1 Display Regular" panose="02000000000000000000" pitchFamily="50" charset="0"/>
                          <a:ea typeface="Century Gothic"/>
                          <a:cs typeface="Century Gothic"/>
                          <a:sym typeface="Century Gothic"/>
                        </a:rPr>
                        <a:t>Pit stops in F1</a:t>
                      </a:r>
                      <a:endParaRPr sz="900">
                        <a:solidFill>
                          <a:srgbClr val="7F7F7F"/>
                        </a:solidFill>
                        <a:latin typeface="Formula1 Display Regular" panose="02000000000000000000" pitchFamily="50" charset="0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78250">
                <a:tc>
                  <a:txBody>
                    <a:bodyPr/>
                    <a:lstStyle/>
                    <a:p>
                      <a:pPr marL="457200" lvl="0" indent="-292100" algn="l" rtl="0">
                        <a:spcBef>
                          <a:spcPts val="36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000"/>
                        <a:buFont typeface="Century Gothic"/>
                        <a:buChar char="●"/>
                      </a:pPr>
                      <a:r>
                        <a:rPr lang="it" sz="900" b="1">
                          <a:solidFill>
                            <a:srgbClr val="7F7F7F"/>
                          </a:solidFill>
                          <a:latin typeface="Formula1 Display Bold" panose="02000000000000000000" pitchFamily="50" charset="0"/>
                          <a:ea typeface="Century Gothic"/>
                          <a:cs typeface="Century Gothic"/>
                          <a:sym typeface="Century Gothic"/>
                        </a:rPr>
                        <a:t>qualifying.csv</a:t>
                      </a:r>
                      <a:endParaRPr sz="900">
                        <a:latin typeface="Formula1 Display Bold" panose="02000000000000000000" pitchFamily="50" charset="0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900">
                          <a:solidFill>
                            <a:srgbClr val="7F7F7F"/>
                          </a:solidFill>
                          <a:latin typeface="Formula1 Display Regular" panose="02000000000000000000" pitchFamily="50" charset="0"/>
                          <a:ea typeface="Century Gothic"/>
                          <a:cs typeface="Century Gothic"/>
                          <a:sym typeface="Century Gothic"/>
                        </a:rPr>
                        <a:t>Qualifying in F1</a:t>
                      </a:r>
                      <a:endParaRPr sz="900">
                        <a:solidFill>
                          <a:srgbClr val="7F7F7F"/>
                        </a:solidFill>
                        <a:latin typeface="Formula1 Display Regular" panose="02000000000000000000" pitchFamily="50" charset="0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78250">
                <a:tc>
                  <a:txBody>
                    <a:bodyPr/>
                    <a:lstStyle/>
                    <a:p>
                      <a:pPr marL="457200" lvl="0" indent="-292100" algn="l" rtl="0">
                        <a:spcBef>
                          <a:spcPts val="36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000"/>
                        <a:buFont typeface="Century Gothic"/>
                        <a:buChar char="●"/>
                      </a:pPr>
                      <a:r>
                        <a:rPr lang="it" sz="900" b="1">
                          <a:solidFill>
                            <a:srgbClr val="7F7F7F"/>
                          </a:solidFill>
                          <a:latin typeface="Formula1 Display Bold" panose="02000000000000000000" pitchFamily="50" charset="0"/>
                          <a:ea typeface="Century Gothic"/>
                          <a:cs typeface="Century Gothic"/>
                          <a:sym typeface="Century Gothic"/>
                        </a:rPr>
                        <a:t>races.csv</a:t>
                      </a:r>
                      <a:endParaRPr sz="900">
                        <a:latin typeface="Formula1 Display Bold" panose="02000000000000000000" pitchFamily="50" charset="0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900">
                          <a:solidFill>
                            <a:srgbClr val="7F7F7F"/>
                          </a:solidFill>
                          <a:latin typeface="Formula1 Display Regular" panose="02000000000000000000" pitchFamily="50" charset="0"/>
                          <a:ea typeface="Century Gothic"/>
                          <a:cs typeface="Century Gothic"/>
                          <a:sym typeface="Century Gothic"/>
                        </a:rPr>
                        <a:t>Races in F1</a:t>
                      </a:r>
                      <a:endParaRPr sz="900">
                        <a:solidFill>
                          <a:srgbClr val="7F7F7F"/>
                        </a:solidFill>
                        <a:latin typeface="Formula1 Display Regular" panose="02000000000000000000" pitchFamily="50" charset="0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00000">
                <a:tc>
                  <a:txBody>
                    <a:bodyPr/>
                    <a:lstStyle/>
                    <a:p>
                      <a:pPr marL="457200" lvl="0" indent="-292100" algn="l" rtl="0">
                        <a:spcBef>
                          <a:spcPts val="36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000"/>
                        <a:buFont typeface="Century Gothic"/>
                        <a:buChar char="●"/>
                      </a:pPr>
                      <a:r>
                        <a:rPr lang="it" sz="900" b="1">
                          <a:solidFill>
                            <a:srgbClr val="7F7F7F"/>
                          </a:solidFill>
                          <a:latin typeface="Formula1 Display Bold" panose="02000000000000000000" pitchFamily="50" charset="0"/>
                          <a:ea typeface="Century Gothic"/>
                          <a:cs typeface="Century Gothic"/>
                          <a:sym typeface="Century Gothic"/>
                        </a:rPr>
                        <a:t>ratings.csv</a:t>
                      </a:r>
                      <a:endParaRPr sz="900">
                        <a:latin typeface="Formula1 Display Bold" panose="02000000000000000000" pitchFamily="50" charset="0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900">
                          <a:solidFill>
                            <a:srgbClr val="7F7F7F"/>
                          </a:solidFill>
                          <a:latin typeface="Formula1 Display Regular" panose="02000000000000000000" pitchFamily="50" charset="0"/>
                          <a:ea typeface="Century Gothic"/>
                          <a:cs typeface="Century Gothic"/>
                          <a:sym typeface="Century Gothic"/>
                        </a:rPr>
                        <a:t>Ratings of F1 drivers</a:t>
                      </a:r>
                      <a:endParaRPr sz="900">
                        <a:solidFill>
                          <a:srgbClr val="7F7F7F"/>
                        </a:solidFill>
                        <a:latin typeface="Formula1 Display Regular" panose="02000000000000000000" pitchFamily="50" charset="0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78250">
                <a:tc>
                  <a:txBody>
                    <a:bodyPr/>
                    <a:lstStyle/>
                    <a:p>
                      <a:pPr marL="457200" lvl="0" indent="-292100" algn="l" rtl="0">
                        <a:spcBef>
                          <a:spcPts val="36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000"/>
                        <a:buFont typeface="Century Gothic"/>
                        <a:buChar char="●"/>
                      </a:pPr>
                      <a:r>
                        <a:rPr lang="it" sz="900" b="1">
                          <a:solidFill>
                            <a:srgbClr val="7F7F7F"/>
                          </a:solidFill>
                          <a:latin typeface="Formula1 Display Bold" panose="02000000000000000000" pitchFamily="50" charset="0"/>
                          <a:ea typeface="Century Gothic"/>
                          <a:cs typeface="Century Gothic"/>
                          <a:sym typeface="Century Gothic"/>
                        </a:rPr>
                        <a:t>results.csv</a:t>
                      </a:r>
                      <a:endParaRPr sz="900">
                        <a:latin typeface="Formula1 Display Bold" panose="02000000000000000000" pitchFamily="50" charset="0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900">
                          <a:solidFill>
                            <a:srgbClr val="7F7F7F"/>
                          </a:solidFill>
                          <a:latin typeface="Formula1 Display Regular" panose="02000000000000000000" pitchFamily="50" charset="0"/>
                          <a:ea typeface="Century Gothic"/>
                          <a:cs typeface="Century Gothic"/>
                          <a:sym typeface="Century Gothic"/>
                        </a:rPr>
                        <a:t>Results of F1 races for each driver</a:t>
                      </a:r>
                      <a:endParaRPr sz="900">
                        <a:solidFill>
                          <a:srgbClr val="7F7F7F"/>
                        </a:solidFill>
                        <a:latin typeface="Formula1 Display Regular" panose="02000000000000000000" pitchFamily="50" charset="0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78250">
                <a:tc>
                  <a:txBody>
                    <a:bodyPr/>
                    <a:lstStyle/>
                    <a:p>
                      <a:pPr marL="457200" lvl="0" indent="-292100" algn="l" rtl="0">
                        <a:spcBef>
                          <a:spcPts val="36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000"/>
                        <a:buFont typeface="Century Gothic"/>
                        <a:buChar char="●"/>
                      </a:pPr>
                      <a:r>
                        <a:rPr lang="it" sz="900" b="1">
                          <a:solidFill>
                            <a:srgbClr val="7F7F7F"/>
                          </a:solidFill>
                          <a:latin typeface="Formula1 Display Bold" panose="02000000000000000000" pitchFamily="50" charset="0"/>
                          <a:ea typeface="Century Gothic"/>
                          <a:cs typeface="Century Gothic"/>
                          <a:sym typeface="Century Gothic"/>
                        </a:rPr>
                        <a:t>seasons.csv</a:t>
                      </a:r>
                      <a:endParaRPr sz="900">
                        <a:latin typeface="Formula1 Display Bold" panose="02000000000000000000" pitchFamily="50" charset="0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900">
                          <a:solidFill>
                            <a:srgbClr val="7F7F7F"/>
                          </a:solidFill>
                          <a:latin typeface="Formula1 Display Regular" panose="02000000000000000000" pitchFamily="50" charset="0"/>
                          <a:ea typeface="Century Gothic"/>
                          <a:cs typeface="Century Gothic"/>
                          <a:sym typeface="Century Gothic"/>
                        </a:rPr>
                        <a:t>Seasons of F1</a:t>
                      </a:r>
                      <a:endParaRPr sz="900">
                        <a:solidFill>
                          <a:srgbClr val="7F7F7F"/>
                        </a:solidFill>
                        <a:latin typeface="Formula1 Display Regular" panose="02000000000000000000" pitchFamily="50" charset="0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78250">
                <a:tc>
                  <a:txBody>
                    <a:bodyPr/>
                    <a:lstStyle/>
                    <a:p>
                      <a:pPr marL="457200" lvl="0" indent="-292100" algn="l" rtl="0">
                        <a:spcBef>
                          <a:spcPts val="36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000"/>
                        <a:buFont typeface="Century Gothic"/>
                        <a:buChar char="●"/>
                      </a:pPr>
                      <a:r>
                        <a:rPr lang="it" sz="900" b="1">
                          <a:solidFill>
                            <a:srgbClr val="7F7F7F"/>
                          </a:solidFill>
                          <a:latin typeface="Formula1 Display Bold" panose="02000000000000000000" pitchFamily="50" charset="0"/>
                          <a:ea typeface="Century Gothic"/>
                          <a:cs typeface="Century Gothic"/>
                          <a:sym typeface="Century Gothic"/>
                        </a:rPr>
                        <a:t>sprint_results.csv</a:t>
                      </a:r>
                      <a:endParaRPr sz="900">
                        <a:latin typeface="Formula1 Display Bold" panose="02000000000000000000" pitchFamily="50" charset="0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900">
                          <a:solidFill>
                            <a:srgbClr val="7F7F7F"/>
                          </a:solidFill>
                          <a:latin typeface="Formula1 Display Regular" panose="02000000000000000000" pitchFamily="50" charset="0"/>
                          <a:ea typeface="Century Gothic"/>
                          <a:cs typeface="Century Gothic"/>
                          <a:sym typeface="Century Gothic"/>
                        </a:rPr>
                        <a:t>Results of F1 sprint races for each driver</a:t>
                      </a:r>
                      <a:endParaRPr sz="900">
                        <a:solidFill>
                          <a:srgbClr val="7F7F7F"/>
                        </a:solidFill>
                        <a:latin typeface="Formula1 Display Regular" panose="02000000000000000000" pitchFamily="50" charset="0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78250">
                <a:tc>
                  <a:txBody>
                    <a:bodyPr/>
                    <a:lstStyle/>
                    <a:p>
                      <a:pPr marL="457200" lvl="0" indent="-292100" algn="l" rtl="0">
                        <a:spcBef>
                          <a:spcPts val="36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000"/>
                        <a:buFont typeface="Century Gothic"/>
                        <a:buChar char="●"/>
                      </a:pPr>
                      <a:r>
                        <a:rPr lang="it" sz="900" b="1">
                          <a:solidFill>
                            <a:srgbClr val="7F7F7F"/>
                          </a:solidFill>
                          <a:latin typeface="Formula1 Display Bold" panose="02000000000000000000" pitchFamily="50" charset="0"/>
                          <a:ea typeface="Century Gothic"/>
                          <a:cs typeface="Century Gothic"/>
                          <a:sym typeface="Century Gothic"/>
                        </a:rPr>
                        <a:t>status.csv</a:t>
                      </a:r>
                      <a:endParaRPr sz="900">
                        <a:latin typeface="Formula1 Display Bold" panose="02000000000000000000" pitchFamily="50" charset="0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900">
                          <a:solidFill>
                            <a:srgbClr val="7F7F7F"/>
                          </a:solidFill>
                          <a:latin typeface="Formula1 Display Regular" panose="02000000000000000000" pitchFamily="50" charset="0"/>
                          <a:ea typeface="Century Gothic"/>
                          <a:cs typeface="Century Gothic"/>
                          <a:sym typeface="Century Gothic"/>
                        </a:rPr>
                        <a:t>Various status related to drivers’ results</a:t>
                      </a:r>
                      <a:endParaRPr sz="900">
                        <a:solidFill>
                          <a:srgbClr val="7F7F7F"/>
                        </a:solidFill>
                        <a:latin typeface="Formula1 Display Regular" panose="02000000000000000000" pitchFamily="50" charset="0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4"/>
          <p:cNvSpPr txBox="1">
            <a:spLocks noGrp="1"/>
          </p:cNvSpPr>
          <p:nvPr>
            <p:ph type="title"/>
          </p:nvPr>
        </p:nvSpPr>
        <p:spPr>
          <a:xfrm>
            <a:off x="533400" y="838213"/>
            <a:ext cx="6555000" cy="795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Formula1 Display Regular" panose="02000000000000000000" pitchFamily="50" charset="0"/>
              </a:rPr>
              <a:t>E-R Schema</a:t>
            </a:r>
            <a:endParaRPr>
              <a:latin typeface="Formula1 Display Regular" panose="02000000000000000000" pitchFamily="50" charset="0"/>
            </a:endParaRPr>
          </a:p>
        </p:txBody>
      </p:sp>
      <p:pic>
        <p:nvPicPr>
          <p:cNvPr id="198" name="Google Shape;19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500" y="171750"/>
            <a:ext cx="1861050" cy="53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08275" y="205100"/>
            <a:ext cx="2186976" cy="32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50700" y="1633213"/>
            <a:ext cx="5116785" cy="3205486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4"/>
          <p:cNvSpPr/>
          <p:nvPr/>
        </p:nvSpPr>
        <p:spPr>
          <a:xfrm>
            <a:off x="1650700" y="4510800"/>
            <a:ext cx="1083300" cy="3279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0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5700" y="1385220"/>
            <a:ext cx="5772600" cy="3610681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25"/>
          <p:cNvSpPr txBox="1">
            <a:spLocks noGrp="1"/>
          </p:cNvSpPr>
          <p:nvPr>
            <p:ph type="title"/>
          </p:nvPr>
        </p:nvSpPr>
        <p:spPr>
          <a:xfrm>
            <a:off x="529575" y="726488"/>
            <a:ext cx="6555000" cy="795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Formula1 Display Regular" panose="02000000000000000000" pitchFamily="50" charset="0"/>
              </a:rPr>
              <a:t>Graph Schema</a:t>
            </a:r>
            <a:endParaRPr>
              <a:latin typeface="Formula1 Display Regular" panose="02000000000000000000" pitchFamily="50" charset="0"/>
            </a:endParaRPr>
          </a:p>
        </p:txBody>
      </p:sp>
      <p:pic>
        <p:nvPicPr>
          <p:cNvPr id="208" name="Google Shape;208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0500" y="171750"/>
            <a:ext cx="1861050" cy="53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08275" y="205100"/>
            <a:ext cx="2186976" cy="32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0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5700" y="1385220"/>
            <a:ext cx="5772600" cy="3610681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25"/>
          <p:cNvSpPr txBox="1">
            <a:spLocks noGrp="1"/>
          </p:cNvSpPr>
          <p:nvPr>
            <p:ph type="title"/>
          </p:nvPr>
        </p:nvSpPr>
        <p:spPr>
          <a:xfrm>
            <a:off x="529575" y="726488"/>
            <a:ext cx="6555000" cy="795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Formula1 Display Regular" panose="02000000000000000000" pitchFamily="50" charset="0"/>
              </a:rPr>
              <a:t>Graph Schema</a:t>
            </a:r>
            <a:endParaRPr>
              <a:latin typeface="Formula1 Display Regular" panose="02000000000000000000" pitchFamily="50" charset="0"/>
            </a:endParaRPr>
          </a:p>
        </p:txBody>
      </p:sp>
      <p:pic>
        <p:nvPicPr>
          <p:cNvPr id="208" name="Google Shape;208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0500" y="171750"/>
            <a:ext cx="1861050" cy="53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08275" y="205100"/>
            <a:ext cx="2186976" cy="327975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25"/>
          <p:cNvSpPr/>
          <p:nvPr/>
        </p:nvSpPr>
        <p:spPr>
          <a:xfrm>
            <a:off x="3787100" y="3615375"/>
            <a:ext cx="1407300" cy="10767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59122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0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5700" y="1385220"/>
            <a:ext cx="5772600" cy="3610681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25"/>
          <p:cNvSpPr txBox="1">
            <a:spLocks noGrp="1"/>
          </p:cNvSpPr>
          <p:nvPr>
            <p:ph type="title"/>
          </p:nvPr>
        </p:nvSpPr>
        <p:spPr>
          <a:xfrm>
            <a:off x="529575" y="726488"/>
            <a:ext cx="6555000" cy="795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Formula1 Display Regular" panose="02000000000000000000" pitchFamily="50" charset="0"/>
              </a:rPr>
              <a:t>Graph Schema</a:t>
            </a:r>
            <a:endParaRPr>
              <a:latin typeface="Formula1 Display Regular" panose="02000000000000000000" pitchFamily="50" charset="0"/>
            </a:endParaRPr>
          </a:p>
        </p:txBody>
      </p:sp>
      <p:pic>
        <p:nvPicPr>
          <p:cNvPr id="208" name="Google Shape;208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0500" y="171750"/>
            <a:ext cx="1861050" cy="53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08275" y="205100"/>
            <a:ext cx="2186976" cy="327975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5"/>
          <p:cNvSpPr/>
          <p:nvPr/>
        </p:nvSpPr>
        <p:spPr>
          <a:xfrm rot="-5400000">
            <a:off x="3753300" y="2582200"/>
            <a:ext cx="1559400" cy="14073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325863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ezione">
  <a:themeElements>
    <a:clrScheme name="Personalizzato 1">
      <a:dk1>
        <a:srgbClr val="FFFFFF"/>
      </a:dk1>
      <a:lt1>
        <a:srgbClr val="000000"/>
      </a:lt1>
      <a:dk2>
        <a:srgbClr val="FFFFFF"/>
      </a:dk2>
      <a:lt2>
        <a:srgbClr val="000000"/>
      </a:lt2>
      <a:accent1>
        <a:srgbClr val="FF0000"/>
      </a:accent1>
      <a:accent2>
        <a:srgbClr val="000000"/>
      </a:accent2>
      <a:accent3>
        <a:srgbClr val="FFFFFF"/>
      </a:accent3>
      <a:accent4>
        <a:srgbClr val="FF0000"/>
      </a:accent4>
      <a:accent5>
        <a:srgbClr val="000000"/>
      </a:accent5>
      <a:accent6>
        <a:srgbClr val="FFFFFF"/>
      </a:accent6>
      <a:hlink>
        <a:srgbClr val="C00000"/>
      </a:hlink>
      <a:folHlink>
        <a:srgbClr val="C000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3905</Words>
  <Application>Microsoft Office PowerPoint</Application>
  <PresentationFormat>Presentazione su schermo (16:9)</PresentationFormat>
  <Paragraphs>651</Paragraphs>
  <Slides>35</Slides>
  <Notes>35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35</vt:i4>
      </vt:variant>
    </vt:vector>
  </HeadingPairs>
  <TitlesOfParts>
    <vt:vector size="42" baseType="lpstr">
      <vt:lpstr>Century Gothic</vt:lpstr>
      <vt:lpstr>Formula1 Display Bold</vt:lpstr>
      <vt:lpstr>Arial</vt:lpstr>
      <vt:lpstr>Formula1 Display Regular</vt:lpstr>
      <vt:lpstr>Noto Sans Symbols</vt:lpstr>
      <vt:lpstr>Courier New</vt:lpstr>
      <vt:lpstr>Sezione</vt:lpstr>
      <vt:lpstr>Developed by: chriSTIAN Marchiori FAbio Zanini</vt:lpstr>
      <vt:lpstr>Introduction</vt:lpstr>
      <vt:lpstr>Datasets</vt:lpstr>
      <vt:lpstr>Development process</vt:lpstr>
      <vt:lpstr>CSV files list</vt:lpstr>
      <vt:lpstr>E-R Schema</vt:lpstr>
      <vt:lpstr>Graph Schema</vt:lpstr>
      <vt:lpstr>Graph Schema</vt:lpstr>
      <vt:lpstr>Graph Schema</vt:lpstr>
      <vt:lpstr>Graph Schema</vt:lpstr>
      <vt:lpstr>Graph Schema</vt:lpstr>
      <vt:lpstr>Ontology</vt:lpstr>
      <vt:lpstr>Class hierarchy</vt:lpstr>
      <vt:lpstr>Object properties</vt:lpstr>
      <vt:lpstr>Data properties</vt:lpstr>
      <vt:lpstr>Data properties</vt:lpstr>
      <vt:lpstr>Serialization</vt:lpstr>
      <vt:lpstr>Introduction</vt:lpstr>
      <vt:lpstr>Matching columns</vt:lpstr>
      <vt:lpstr>Nationality to country mapping</vt:lpstr>
      <vt:lpstr>Time format</vt:lpstr>
      <vt:lpstr>Qualifying and Sprint classes</vt:lpstr>
      <vt:lpstr>Race and sprint laps</vt:lpstr>
      <vt:lpstr>Queries</vt:lpstr>
      <vt:lpstr>The 5 most winning drivers in F1 history, ordered by number of grand prix wins</vt:lpstr>
      <vt:lpstr>Data about fastest qualifying laps in F1 history (both q1, q2 and q3)</vt:lpstr>
      <vt:lpstr>Data about 10 fastest pit stops in F1 history</vt:lpstr>
      <vt:lpstr>Constructors with most wins in the constructors' championship</vt:lpstr>
      <vt:lpstr>Are drivers who won the championship after 2000 older than those who won it before 2000, on average?</vt:lpstr>
      <vt:lpstr>Championship winning drivers who won more than 2 championships, ordered by number of championships won</vt:lpstr>
      <vt:lpstr>Winners of drivers’ championship and constructors’ championship for each season.</vt:lpstr>
      <vt:lpstr>Drivers who gained the most positions during a race after 2000</vt:lpstr>
      <vt:lpstr>Drivers ordered by pole-to-win percentage (percentage of races won starting from the first position in grid)</vt:lpstr>
      <vt:lpstr>Drivers who finished first in a race and were placed in the last quarter in the standing at the previous race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Developed by: chriSTIAN Marchiori FAbio Zanini</dc:title>
  <cp:lastModifiedBy>Fabio Zanini</cp:lastModifiedBy>
  <cp:revision>1</cp:revision>
  <dcterms:modified xsi:type="dcterms:W3CDTF">2024-01-09T09:40:51Z</dcterms:modified>
</cp:coreProperties>
</file>